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"/>
  </p:notesMasterIdLst>
  <p:sldIdLst>
    <p:sldId id="256" r:id="rId2"/>
    <p:sldId id="265" r:id="rId3"/>
    <p:sldId id="271" r:id="rId4"/>
    <p:sldId id="261" r:id="rId5"/>
    <p:sldId id="257" r:id="rId6"/>
    <p:sldId id="270" r:id="rId7"/>
    <p:sldId id="267" r:id="rId8"/>
    <p:sldId id="268" r:id="rId9"/>
    <p:sldId id="274" r:id="rId10"/>
    <p:sldId id="260" r:id="rId11"/>
    <p:sldId id="262" r:id="rId12"/>
    <p:sldId id="259" r:id="rId13"/>
    <p:sldId id="266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64D199-3DDF-4EB3-96BF-7E7FFE57C321}" v="45" dt="2017-08-19T04:13:04.3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124" autoAdjust="0"/>
  </p:normalViewPr>
  <p:slideViewPr>
    <p:cSldViewPr snapToGrid="0">
      <p:cViewPr varScale="1">
        <p:scale>
          <a:sx n="61" d="100"/>
          <a:sy n="61" d="100"/>
        </p:scale>
        <p:origin x="1074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tit Pongbundit" userId="4055ac685344a97f" providerId="LiveId" clId="{E764D199-3DDF-4EB3-96BF-7E7FFE57C321}"/>
    <pc:docChg chg="undo custSel addSld delSld modSld">
      <pc:chgData name="Satit Pongbundit" userId="4055ac685344a97f" providerId="LiveId" clId="{E764D199-3DDF-4EB3-96BF-7E7FFE57C321}" dt="2017-08-19T04:24:47.484" v="85" actId="2696"/>
      <pc:docMkLst>
        <pc:docMk/>
      </pc:docMkLst>
      <pc:sldChg chg="add">
        <pc:chgData name="Satit Pongbundit" userId="4055ac685344a97f" providerId="LiveId" clId="{E764D199-3DDF-4EB3-96BF-7E7FFE57C321}" dt="2017-08-18T12:58:13.966" v="0" actId="1076"/>
        <pc:sldMkLst>
          <pc:docMk/>
          <pc:sldMk cId="2116042073" sldId="256"/>
        </pc:sldMkLst>
      </pc:sldChg>
      <pc:sldChg chg="add">
        <pc:chgData name="Satit Pongbundit" userId="4055ac685344a97f" providerId="LiveId" clId="{E764D199-3DDF-4EB3-96BF-7E7FFE57C321}" dt="2017-08-18T13:00:36.039" v="1" actId="1076"/>
        <pc:sldMkLst>
          <pc:docMk/>
          <pc:sldMk cId="2232179548" sldId="257"/>
        </pc:sldMkLst>
      </pc:sldChg>
      <pc:sldChg chg="addSp modSp">
        <pc:chgData name="Satit Pongbundit" userId="4055ac685344a97f" providerId="LiveId" clId="{E764D199-3DDF-4EB3-96BF-7E7FFE57C321}" dt="2017-08-19T03:59:18.835" v="8" actId="1076"/>
        <pc:sldMkLst>
          <pc:docMk/>
          <pc:sldMk cId="1344494620" sldId="259"/>
        </pc:sldMkLst>
        <pc:picChg chg="add mod">
          <ac:chgData name="Satit Pongbundit" userId="4055ac685344a97f" providerId="LiveId" clId="{E764D199-3DDF-4EB3-96BF-7E7FFE57C321}" dt="2017-08-19T03:41:17.767" v="5" actId="1076"/>
          <ac:picMkLst>
            <pc:docMk/>
            <pc:sldMk cId="1344494620" sldId="259"/>
            <ac:picMk id="4" creationId="{8E65604A-B2BB-49C8-8CF7-6433AE91D91A}"/>
          </ac:picMkLst>
        </pc:picChg>
        <pc:picChg chg="mod">
          <ac:chgData name="Satit Pongbundit" userId="4055ac685344a97f" providerId="LiveId" clId="{E764D199-3DDF-4EB3-96BF-7E7FFE57C321}" dt="2017-08-19T03:59:18.835" v="8" actId="1076"/>
          <ac:picMkLst>
            <pc:docMk/>
            <pc:sldMk cId="1344494620" sldId="259"/>
            <ac:picMk id="5" creationId="{39C755D4-A690-4833-9BD6-F640DA65C0C3}"/>
          </ac:picMkLst>
        </pc:picChg>
      </pc:sldChg>
      <pc:sldChg chg="addSp modSp del modTransition">
        <pc:chgData name="Satit Pongbundit" userId="4055ac685344a97f" providerId="LiveId" clId="{E764D199-3DDF-4EB3-96BF-7E7FFE57C321}" dt="2017-08-19T04:24:47.484" v="85" actId="2696"/>
        <pc:sldMkLst>
          <pc:docMk/>
          <pc:sldMk cId="755850976" sldId="269"/>
        </pc:sldMkLst>
        <pc:picChg chg="add mod">
          <ac:chgData name="Satit Pongbundit" userId="4055ac685344a97f" providerId="LiveId" clId="{E764D199-3DDF-4EB3-96BF-7E7FFE57C321}" dt="2017-08-19T04:13:04.395" v="53" actId="1076"/>
          <ac:picMkLst>
            <pc:docMk/>
            <pc:sldMk cId="755850976" sldId="269"/>
            <ac:picMk id="3" creationId="{9C7D52C7-2BE4-4787-B90F-3D5E9BA0B2D5}"/>
          </ac:picMkLst>
        </pc:picChg>
      </pc:sldChg>
      <pc:sldChg chg="addSp delSp modSp mod setBg">
        <pc:chgData name="Satit Pongbundit" userId="4055ac685344a97f" providerId="LiveId" clId="{E764D199-3DDF-4EB3-96BF-7E7FFE57C321}" dt="2017-08-19T04:23:57.759" v="84" actId="26606"/>
        <pc:sldMkLst>
          <pc:docMk/>
          <pc:sldMk cId="3521633823" sldId="273"/>
        </pc:sldMkLst>
        <pc:spChg chg="mod ord">
          <ac:chgData name="Satit Pongbundit" userId="4055ac685344a97f" providerId="LiveId" clId="{E764D199-3DDF-4EB3-96BF-7E7FFE57C321}" dt="2017-08-19T04:23:57.759" v="84" actId="26606"/>
          <ac:spMkLst>
            <pc:docMk/>
            <pc:sldMk cId="3521633823" sldId="273"/>
            <ac:spMk id="2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3:48.443" v="55" actId="26606"/>
          <ac:spMkLst>
            <pc:docMk/>
            <pc:sldMk cId="3521633823" sldId="273"/>
            <ac:spMk id="10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3:48.443" v="55" actId="26606"/>
          <ac:spMkLst>
            <pc:docMk/>
            <pc:sldMk cId="3521633823" sldId="273"/>
            <ac:spMk id="12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4:02.587" v="57" actId="26606"/>
          <ac:spMkLst>
            <pc:docMk/>
            <pc:sldMk cId="3521633823" sldId="273"/>
            <ac:spMk id="15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4:02.587" v="57" actId="26606"/>
          <ac:spMkLst>
            <pc:docMk/>
            <pc:sldMk cId="3521633823" sldId="273"/>
            <ac:spMk id="16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4:19.555" v="59" actId="26606"/>
          <ac:spMkLst>
            <pc:docMk/>
            <pc:sldMk cId="3521633823" sldId="273"/>
            <ac:spMk id="18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4:19.555" v="59" actId="26606"/>
          <ac:spMkLst>
            <pc:docMk/>
            <pc:sldMk cId="3521633823" sldId="273"/>
            <ac:spMk id="19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4:22.742" v="61" actId="26606"/>
          <ac:spMkLst>
            <pc:docMk/>
            <pc:sldMk cId="3521633823" sldId="273"/>
            <ac:spMk id="21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4:22.742" v="61" actId="26606"/>
          <ac:spMkLst>
            <pc:docMk/>
            <pc:sldMk cId="3521633823" sldId="273"/>
            <ac:spMk id="22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7:44.078" v="83" actId="26606"/>
          <ac:spMkLst>
            <pc:docMk/>
            <pc:sldMk cId="3521633823" sldId="273"/>
            <ac:spMk id="24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7:44.078" v="83" actId="26606"/>
          <ac:spMkLst>
            <pc:docMk/>
            <pc:sldMk cId="3521633823" sldId="273"/>
            <ac:spMk id="25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6:17.463" v="64" actId="26606"/>
          <ac:spMkLst>
            <pc:docMk/>
            <pc:sldMk cId="3521633823" sldId="273"/>
            <ac:spMk id="30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6:17.463" v="64" actId="26606"/>
          <ac:spMkLst>
            <pc:docMk/>
            <pc:sldMk cId="3521633823" sldId="273"/>
            <ac:spMk id="32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6:17.463" v="64" actId="26606"/>
          <ac:spMkLst>
            <pc:docMk/>
            <pc:sldMk cId="3521633823" sldId="273"/>
            <ac:spMk id="34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6:53.494" v="66" actId="26606"/>
          <ac:spMkLst>
            <pc:docMk/>
            <pc:sldMk cId="3521633823" sldId="273"/>
            <ac:spMk id="36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6:53.494" v="66" actId="26606"/>
          <ac:spMkLst>
            <pc:docMk/>
            <pc:sldMk cId="3521633823" sldId="273"/>
            <ac:spMk id="37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7:05.222" v="72" actId="26606"/>
          <ac:spMkLst>
            <pc:docMk/>
            <pc:sldMk cId="3521633823" sldId="273"/>
            <ac:spMk id="38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6:56.890" v="68" actId="26606"/>
          <ac:spMkLst>
            <pc:docMk/>
            <pc:sldMk cId="3521633823" sldId="273"/>
            <ac:spMk id="39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6:56.890" v="68" actId="26606"/>
          <ac:spMkLst>
            <pc:docMk/>
            <pc:sldMk cId="3521633823" sldId="273"/>
            <ac:spMk id="40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7:00.638" v="70" actId="26606"/>
          <ac:spMkLst>
            <pc:docMk/>
            <pc:sldMk cId="3521633823" sldId="273"/>
            <ac:spMk id="43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7:00.638" v="70" actId="26606"/>
          <ac:spMkLst>
            <pc:docMk/>
            <pc:sldMk cId="3521633823" sldId="273"/>
            <ac:spMk id="44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7:05.222" v="72" actId="26606"/>
          <ac:spMkLst>
            <pc:docMk/>
            <pc:sldMk cId="3521633823" sldId="273"/>
            <ac:spMk id="46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7:05.222" v="72" actId="26606"/>
          <ac:spMkLst>
            <pc:docMk/>
            <pc:sldMk cId="3521633823" sldId="273"/>
            <ac:spMk id="47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7:05.222" v="72" actId="26606"/>
          <ac:spMkLst>
            <pc:docMk/>
            <pc:sldMk cId="3521633823" sldId="273"/>
            <ac:spMk id="49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7:05.222" v="72" actId="26606"/>
          <ac:spMkLst>
            <pc:docMk/>
            <pc:sldMk cId="3521633823" sldId="273"/>
            <ac:spMk id="50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7:24.909" v="74" actId="26606"/>
          <ac:spMkLst>
            <pc:docMk/>
            <pc:sldMk cId="3521633823" sldId="273"/>
            <ac:spMk id="52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7:24.909" v="74" actId="26606"/>
          <ac:spMkLst>
            <pc:docMk/>
            <pc:sldMk cId="3521633823" sldId="273"/>
            <ac:spMk id="53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7:24.909" v="74" actId="26606"/>
          <ac:spMkLst>
            <pc:docMk/>
            <pc:sldMk cId="3521633823" sldId="273"/>
            <ac:spMk id="54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7:32.946" v="76" actId="26606"/>
          <ac:spMkLst>
            <pc:docMk/>
            <pc:sldMk cId="3521633823" sldId="273"/>
            <ac:spMk id="56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7:32.946" v="76" actId="26606"/>
          <ac:spMkLst>
            <pc:docMk/>
            <pc:sldMk cId="3521633823" sldId="273"/>
            <ac:spMk id="57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7:35.068" v="78" actId="26606"/>
          <ac:spMkLst>
            <pc:docMk/>
            <pc:sldMk cId="3521633823" sldId="273"/>
            <ac:spMk id="59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7:35.068" v="78" actId="26606"/>
          <ac:spMkLst>
            <pc:docMk/>
            <pc:sldMk cId="3521633823" sldId="273"/>
            <ac:spMk id="60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7:40.234" v="80" actId="26606"/>
          <ac:spMkLst>
            <pc:docMk/>
            <pc:sldMk cId="3521633823" sldId="273"/>
            <ac:spMk id="63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7:40.234" v="80" actId="26606"/>
          <ac:spMkLst>
            <pc:docMk/>
            <pc:sldMk cId="3521633823" sldId="273"/>
            <ac:spMk id="64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7:44.066" v="82" actId="26606"/>
          <ac:spMkLst>
            <pc:docMk/>
            <pc:sldMk cId="3521633823" sldId="273"/>
            <ac:spMk id="66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17:44.066" v="82" actId="26606"/>
          <ac:spMkLst>
            <pc:docMk/>
            <pc:sldMk cId="3521633823" sldId="273"/>
            <ac:spMk id="67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23:57.759" v="84" actId="26606"/>
          <ac:spMkLst>
            <pc:docMk/>
            <pc:sldMk cId="3521633823" sldId="273"/>
            <ac:spMk id="69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23:57.759" v="84" actId="26606"/>
          <ac:spMkLst>
            <pc:docMk/>
            <pc:sldMk cId="3521633823" sldId="273"/>
            <ac:spMk id="70" creationId="{00000000-0000-0000-0000-000000000000}"/>
          </ac:spMkLst>
        </pc:spChg>
        <pc:spChg chg="add del">
          <ac:chgData name="Satit Pongbundit" userId="4055ac685344a97f" providerId="LiveId" clId="{E764D199-3DDF-4EB3-96BF-7E7FFE57C321}" dt="2017-08-19T04:23:57.759" v="84" actId="26606"/>
          <ac:spMkLst>
            <pc:docMk/>
            <pc:sldMk cId="3521633823" sldId="273"/>
            <ac:spMk id="71" creationId="{00000000-0000-0000-0000-000000000000}"/>
          </ac:spMkLst>
        </pc:spChg>
        <pc:spChg chg="add">
          <ac:chgData name="Satit Pongbundit" userId="4055ac685344a97f" providerId="LiveId" clId="{E764D199-3DDF-4EB3-96BF-7E7FFE57C321}" dt="2017-08-19T04:23:57.759" v="84" actId="26606"/>
          <ac:spMkLst>
            <pc:docMk/>
            <pc:sldMk cId="3521633823" sldId="273"/>
            <ac:spMk id="76" creationId="{00000000-0000-0000-0000-000000000000}"/>
          </ac:spMkLst>
        </pc:spChg>
        <pc:spChg chg="add">
          <ac:chgData name="Satit Pongbundit" userId="4055ac685344a97f" providerId="LiveId" clId="{E764D199-3DDF-4EB3-96BF-7E7FFE57C321}" dt="2017-08-19T04:23:57.759" v="84" actId="26606"/>
          <ac:spMkLst>
            <pc:docMk/>
            <pc:sldMk cId="3521633823" sldId="273"/>
            <ac:spMk id="78" creationId="{00000000-0000-0000-0000-000000000000}"/>
          </ac:spMkLst>
        </pc:spChg>
        <pc:picChg chg="del mod">
          <ac:chgData name="Satit Pongbundit" userId="4055ac685344a97f" providerId="LiveId" clId="{E764D199-3DDF-4EB3-96BF-7E7FFE57C321}" dt="2017-08-19T04:12:57.665" v="51" actId="1076"/>
          <ac:picMkLst>
            <pc:docMk/>
            <pc:sldMk cId="3521633823" sldId="273"/>
            <ac:picMk id="3" creationId="{00000000-0000-0000-0000-000000000000}"/>
          </ac:picMkLst>
        </pc:picChg>
        <pc:picChg chg="mod">
          <ac:chgData name="Satit Pongbundit" userId="4055ac685344a97f" providerId="LiveId" clId="{E764D199-3DDF-4EB3-96BF-7E7FFE57C321}" dt="2017-08-19T04:23:57.759" v="84" actId="26606"/>
          <ac:picMkLst>
            <pc:docMk/>
            <pc:sldMk cId="3521633823" sldId="273"/>
            <ac:picMk id="5" creationId="{A3DBA183-2D48-494D-894E-BA4560D37B07}"/>
          </ac:picMkLst>
        </pc:picChg>
        <pc:cxnChg chg="add del">
          <ac:chgData name="Satit Pongbundit" userId="4055ac685344a97f" providerId="LiveId" clId="{E764D199-3DDF-4EB3-96BF-7E7FFE57C321}" dt="2017-08-19T04:14:02.587" v="57" actId="26606"/>
          <ac:cxnSpMkLst>
            <pc:docMk/>
            <pc:sldMk cId="3521633823" sldId="273"/>
            <ac:cxnSpMk id="14" creationId="{00000000-0000-0000-0000-000000000000}"/>
          </ac:cxnSpMkLst>
        </pc:cxnChg>
        <pc:cxnChg chg="add del">
          <ac:chgData name="Satit Pongbundit" userId="4055ac685344a97f" providerId="LiveId" clId="{E764D199-3DDF-4EB3-96BF-7E7FFE57C321}" dt="2017-08-19T04:16:56.890" v="68" actId="26606"/>
          <ac:cxnSpMkLst>
            <pc:docMk/>
            <pc:sldMk cId="3521633823" sldId="273"/>
            <ac:cxnSpMk id="41" creationId="{00000000-0000-0000-0000-000000000000}"/>
          </ac:cxnSpMkLst>
        </pc:cxnChg>
        <pc:cxnChg chg="add del">
          <ac:chgData name="Satit Pongbundit" userId="4055ac685344a97f" providerId="LiveId" clId="{E764D199-3DDF-4EB3-96BF-7E7FFE57C321}" dt="2017-08-19T04:17:05.222" v="72" actId="26606"/>
          <ac:cxnSpMkLst>
            <pc:docMk/>
            <pc:sldMk cId="3521633823" sldId="273"/>
            <ac:cxnSpMk id="48" creationId="{00000000-0000-0000-0000-000000000000}"/>
          </ac:cxnSpMkLst>
        </pc:cxnChg>
        <pc:cxnChg chg="add del">
          <ac:chgData name="Satit Pongbundit" userId="4055ac685344a97f" providerId="LiveId" clId="{E764D199-3DDF-4EB3-96BF-7E7FFE57C321}" dt="2017-08-19T04:17:35.068" v="78" actId="26606"/>
          <ac:cxnSpMkLst>
            <pc:docMk/>
            <pc:sldMk cId="3521633823" sldId="273"/>
            <ac:cxnSpMk id="61" creationId="{00000000-0000-0000-0000-000000000000}"/>
          </ac:cxnSpMkLst>
        </pc:cxnChg>
      </pc:sldChg>
    </pc:docChg>
  </pc:docChgLst>
  <pc:docChgLst>
    <pc:chgData name="kwanruetai sudadeth" userId="84adac2e90bd3094" providerId="LiveId" clId="{479D1DD8-795A-4E4E-A4F4-5B86BABC8F49}"/>
    <pc:docChg chg="undo custSel addSld delSld modSld sldOrd modMainMaster">
      <pc:chgData name="kwanruetai sudadeth" userId="84adac2e90bd3094" providerId="LiveId" clId="{479D1DD8-795A-4E4E-A4F4-5B86BABC8F49}" dt="2017-08-19T04:24:20.746" v="680" actId="2696"/>
      <pc:docMkLst>
        <pc:docMk/>
      </pc:docMkLst>
      <pc:sldChg chg="addSp delSp modSp setBg">
        <pc:chgData name="kwanruetai sudadeth" userId="84adac2e90bd3094" providerId="LiveId" clId="{479D1DD8-795A-4E4E-A4F4-5B86BABC8F49}" dt="2017-08-18T19:19:16.155" v="187" actId="1076"/>
        <pc:sldMkLst>
          <pc:docMk/>
          <pc:sldMk cId="2116042073" sldId="256"/>
        </pc:sldMkLst>
        <pc:picChg chg="add del mod">
          <ac:chgData name="kwanruetai sudadeth" userId="84adac2e90bd3094" providerId="LiveId" clId="{479D1DD8-795A-4E4E-A4F4-5B86BABC8F49}" dt="2017-08-18T19:13:17.879" v="157" actId="478"/>
          <ac:picMkLst>
            <pc:docMk/>
            <pc:sldMk cId="2116042073" sldId="256"/>
            <ac:picMk id="5" creationId="{68B45C02-CAC4-473A-AD98-9E6C0515FB28}"/>
          </ac:picMkLst>
        </pc:picChg>
        <pc:picChg chg="add mod">
          <ac:chgData name="kwanruetai sudadeth" userId="84adac2e90bd3094" providerId="LiveId" clId="{479D1DD8-795A-4E4E-A4F4-5B86BABC8F49}" dt="2017-08-18T19:13:43.396" v="161" actId="1076"/>
          <ac:picMkLst>
            <pc:docMk/>
            <pc:sldMk cId="2116042073" sldId="256"/>
            <ac:picMk id="2050" creationId="{F9F81639-467A-40CA-A138-B7D082CEBEA4}"/>
          </ac:picMkLst>
        </pc:picChg>
      </pc:sldChg>
      <pc:sldChg chg="setBg">
        <pc:chgData name="kwanruetai sudadeth" userId="84adac2e90bd3094" providerId="LiveId" clId="{479D1DD8-795A-4E4E-A4F4-5B86BABC8F49}" dt="2017-08-18T19:14:43.222" v="170" actId="1076"/>
        <pc:sldMkLst>
          <pc:docMk/>
          <pc:sldMk cId="2232179548" sldId="257"/>
        </pc:sldMkLst>
      </pc:sldChg>
      <pc:sldChg chg="addSp delSp modSp setBg">
        <pc:chgData name="kwanruetai sudadeth" userId="84adac2e90bd3094" providerId="LiveId" clId="{479D1DD8-795A-4E4E-A4F4-5B86BABC8F49}" dt="2017-08-18T19:53:53.565" v="222" actId="1076"/>
        <pc:sldMkLst>
          <pc:docMk/>
          <pc:sldMk cId="1344494620" sldId="259"/>
        </pc:sldMkLst>
        <pc:spChg chg="mod">
          <ac:chgData name="kwanruetai sudadeth" userId="84adac2e90bd3094" providerId="LiveId" clId="{479D1DD8-795A-4E4E-A4F4-5B86BABC8F49}" dt="2017-08-18T19:53:45.521" v="218" actId="1076"/>
          <ac:spMkLst>
            <pc:docMk/>
            <pc:sldMk cId="1344494620" sldId="259"/>
            <ac:spMk id="3" creationId="{92C16306-ED0E-4F77-A869-7DB7C71283A7}"/>
          </ac:spMkLst>
        </pc:spChg>
        <pc:picChg chg="add del">
          <ac:chgData name="kwanruetai sudadeth" userId="84adac2e90bd3094" providerId="LiveId" clId="{479D1DD8-795A-4E4E-A4F4-5B86BABC8F49}" dt="2017-08-18T19:44:00.819" v="202" actId="478"/>
          <ac:picMkLst>
            <pc:docMk/>
            <pc:sldMk cId="1344494620" sldId="259"/>
            <ac:picMk id="4" creationId="{9A404C6D-F5D5-4A1B-8B8A-9E94DDD56170}"/>
          </ac:picMkLst>
        </pc:picChg>
        <pc:picChg chg="add mod">
          <ac:chgData name="kwanruetai sudadeth" userId="84adac2e90bd3094" providerId="LiveId" clId="{479D1DD8-795A-4E4E-A4F4-5B86BABC8F49}" dt="2017-08-18T19:53:47.731" v="219" actId="1076"/>
          <ac:picMkLst>
            <pc:docMk/>
            <pc:sldMk cId="1344494620" sldId="259"/>
            <ac:picMk id="5" creationId="{39C755D4-A690-4833-9BD6-F640DA65C0C3}"/>
          </ac:picMkLst>
        </pc:picChg>
        <pc:picChg chg="add mod">
          <ac:chgData name="kwanruetai sudadeth" userId="84adac2e90bd3094" providerId="LiveId" clId="{479D1DD8-795A-4E4E-A4F4-5B86BABC8F49}" dt="2017-08-18T19:53:50.138" v="220" actId="1076"/>
          <ac:picMkLst>
            <pc:docMk/>
            <pc:sldMk cId="1344494620" sldId="259"/>
            <ac:picMk id="6" creationId="{81C03515-570F-4354-84B3-CD777CF5E23C}"/>
          </ac:picMkLst>
        </pc:picChg>
        <pc:picChg chg="add mod">
          <ac:chgData name="kwanruetai sudadeth" userId="84adac2e90bd3094" providerId="LiveId" clId="{479D1DD8-795A-4E4E-A4F4-5B86BABC8F49}" dt="2017-08-18T19:53:53.565" v="222" actId="1076"/>
          <ac:picMkLst>
            <pc:docMk/>
            <pc:sldMk cId="1344494620" sldId="259"/>
            <ac:picMk id="7" creationId="{8EDF32F2-6E60-4DF9-91B5-9E886968126B}"/>
          </ac:picMkLst>
        </pc:picChg>
        <pc:picChg chg="add mod">
          <ac:chgData name="kwanruetai sudadeth" userId="84adac2e90bd3094" providerId="LiveId" clId="{479D1DD8-795A-4E4E-A4F4-5B86BABC8F49}" dt="2017-08-18T19:53:52.232" v="221" actId="1076"/>
          <ac:picMkLst>
            <pc:docMk/>
            <pc:sldMk cId="1344494620" sldId="259"/>
            <ac:picMk id="8" creationId="{F2004EF4-3846-4B7D-9361-50F847DD4E4B}"/>
          </ac:picMkLst>
        </pc:picChg>
      </pc:sldChg>
      <pc:sldChg chg="setBg">
        <pc:chgData name="kwanruetai sudadeth" userId="84adac2e90bd3094" providerId="LiveId" clId="{479D1DD8-795A-4E4E-A4F4-5B86BABC8F49}" dt="2017-08-18T14:56:15.403" v="18" actId="1076"/>
        <pc:sldMkLst>
          <pc:docMk/>
          <pc:sldMk cId="2297782483" sldId="260"/>
        </pc:sldMkLst>
      </pc:sldChg>
      <pc:sldChg chg="addSp delSp modSp ord setBg">
        <pc:chgData name="kwanruetai sudadeth" userId="84adac2e90bd3094" providerId="LiveId" clId="{479D1DD8-795A-4E4E-A4F4-5B86BABC8F49}" dt="2017-08-18T19:29:42.703" v="200" actId="1076"/>
        <pc:sldMkLst>
          <pc:docMk/>
          <pc:sldMk cId="3014552913" sldId="265"/>
        </pc:sldMkLst>
        <pc:spChg chg="mod">
          <ac:chgData name="kwanruetai sudadeth" userId="84adac2e90bd3094" providerId="LiveId" clId="{479D1DD8-795A-4E4E-A4F4-5B86BABC8F49}" dt="2017-08-18T19:16:58.317" v="184" actId="1076"/>
          <ac:spMkLst>
            <pc:docMk/>
            <pc:sldMk cId="3014552913" sldId="265"/>
            <ac:spMk id="4" creationId="{00000000-0000-0000-0000-000000000000}"/>
          </ac:spMkLst>
        </pc:spChg>
        <pc:spChg chg="mod">
          <ac:chgData name="kwanruetai sudadeth" userId="84adac2e90bd3094" providerId="LiveId" clId="{479D1DD8-795A-4E4E-A4F4-5B86BABC8F49}" dt="2017-08-18T19:16:58.317" v="184" actId="1076"/>
          <ac:spMkLst>
            <pc:docMk/>
            <pc:sldMk cId="3014552913" sldId="265"/>
            <ac:spMk id="5" creationId="{00000000-0000-0000-0000-000000000000}"/>
          </ac:spMkLst>
        </pc:spChg>
        <pc:spChg chg="mod">
          <ac:chgData name="kwanruetai sudadeth" userId="84adac2e90bd3094" providerId="LiveId" clId="{479D1DD8-795A-4E4E-A4F4-5B86BABC8F49}" dt="2017-08-18T19:16:58.317" v="184" actId="1076"/>
          <ac:spMkLst>
            <pc:docMk/>
            <pc:sldMk cId="3014552913" sldId="265"/>
            <ac:spMk id="6" creationId="{00000000-0000-0000-0000-000000000000}"/>
          </ac:spMkLst>
        </pc:spChg>
        <pc:spChg chg="mod">
          <ac:chgData name="kwanruetai sudadeth" userId="84adac2e90bd3094" providerId="LiveId" clId="{479D1DD8-795A-4E4E-A4F4-5B86BABC8F49}" dt="2017-08-18T19:16:58.317" v="184" actId="1076"/>
          <ac:spMkLst>
            <pc:docMk/>
            <pc:sldMk cId="3014552913" sldId="265"/>
            <ac:spMk id="7" creationId="{00000000-0000-0000-0000-000000000000}"/>
          </ac:spMkLst>
        </pc:spChg>
        <pc:picChg chg="add mod">
          <ac:chgData name="kwanruetai sudadeth" userId="84adac2e90bd3094" providerId="LiveId" clId="{479D1DD8-795A-4E4E-A4F4-5B86BABC8F49}" dt="2017-08-18T19:16:58.317" v="184" actId="1076"/>
          <ac:picMkLst>
            <pc:docMk/>
            <pc:sldMk cId="3014552913" sldId="265"/>
            <ac:picMk id="9" creationId="{3D09BC2C-0F70-4B18-BD33-01B8B230D52B}"/>
          </ac:picMkLst>
        </pc:picChg>
        <pc:picChg chg="add mod">
          <ac:chgData name="kwanruetai sudadeth" userId="84adac2e90bd3094" providerId="LiveId" clId="{479D1DD8-795A-4E4E-A4F4-5B86BABC8F49}" dt="2017-08-18T19:16:58.317" v="184" actId="1076"/>
          <ac:picMkLst>
            <pc:docMk/>
            <pc:sldMk cId="3014552913" sldId="265"/>
            <ac:picMk id="11" creationId="{777BC18D-65F6-4349-95A7-DFE0C3B4CDFA}"/>
          </ac:picMkLst>
        </pc:picChg>
        <pc:picChg chg="add del mod">
          <ac:chgData name="kwanruetai sudadeth" userId="84adac2e90bd3094" providerId="LiveId" clId="{479D1DD8-795A-4E4E-A4F4-5B86BABC8F49}" dt="2017-08-18T19:26:21.730" v="190" actId="478"/>
          <ac:picMkLst>
            <pc:docMk/>
            <pc:sldMk cId="3014552913" sldId="265"/>
            <ac:picMk id="13" creationId="{B26906BB-148E-4F31-B164-29D00EC8F42A}"/>
          </ac:picMkLst>
        </pc:picChg>
        <pc:picChg chg="add mod">
          <ac:chgData name="kwanruetai sudadeth" userId="84adac2e90bd3094" providerId="LiveId" clId="{479D1DD8-795A-4E4E-A4F4-5B86BABC8F49}" dt="2017-08-18T19:16:58.317" v="184" actId="1076"/>
          <ac:picMkLst>
            <pc:docMk/>
            <pc:sldMk cId="3014552913" sldId="265"/>
            <ac:picMk id="15" creationId="{2595B559-79EA-49B1-B485-5389B7FB9248}"/>
          </ac:picMkLst>
        </pc:picChg>
        <pc:picChg chg="add del mod">
          <ac:chgData name="kwanruetai sudadeth" userId="84adac2e90bd3094" providerId="LiveId" clId="{479D1DD8-795A-4E4E-A4F4-5B86BABC8F49}" dt="2017-08-18T19:16:42.562" v="181" actId="478"/>
          <ac:picMkLst>
            <pc:docMk/>
            <pc:sldMk cId="3014552913" sldId="265"/>
            <ac:picMk id="16" creationId="{5882840E-B727-452E-9AB4-59332ED26142}"/>
          </ac:picMkLst>
        </pc:picChg>
        <pc:picChg chg="add del mod">
          <ac:chgData name="kwanruetai sudadeth" userId="84adac2e90bd3094" providerId="LiveId" clId="{479D1DD8-795A-4E4E-A4F4-5B86BABC8F49}" dt="2017-08-18T19:26:41.634" v="192" actId="478"/>
          <ac:picMkLst>
            <pc:docMk/>
            <pc:sldMk cId="3014552913" sldId="265"/>
            <ac:picMk id="18" creationId="{AD27462C-BDA3-4C56-BD9D-423B3EDC1BAF}"/>
          </ac:picMkLst>
        </pc:picChg>
        <pc:picChg chg="add mod">
          <ac:chgData name="kwanruetai sudadeth" userId="84adac2e90bd3094" providerId="LiveId" clId="{479D1DD8-795A-4E4E-A4F4-5B86BABC8F49}" dt="2017-08-18T19:29:18.724" v="199" actId="14100"/>
          <ac:picMkLst>
            <pc:docMk/>
            <pc:sldMk cId="3014552913" sldId="265"/>
            <ac:picMk id="20" creationId="{9C03CAAA-71E7-48C8-81A0-485D3529B6A6}"/>
          </ac:picMkLst>
        </pc:picChg>
      </pc:sldChg>
      <pc:sldChg chg="addSp modSp">
        <pc:chgData name="kwanruetai sudadeth" userId="84adac2e90bd3094" providerId="LiveId" clId="{479D1DD8-795A-4E4E-A4F4-5B86BABC8F49}" dt="2017-08-18T20:14:37.057" v="228" actId="14100"/>
        <pc:sldMkLst>
          <pc:docMk/>
          <pc:sldMk cId="1051619876" sldId="266"/>
        </pc:sldMkLst>
        <pc:picChg chg="add mod">
          <ac:chgData name="kwanruetai sudadeth" userId="84adac2e90bd3094" providerId="LiveId" clId="{479D1DD8-795A-4E4E-A4F4-5B86BABC8F49}" dt="2017-08-18T20:14:37.057" v="228" actId="14100"/>
          <ac:picMkLst>
            <pc:docMk/>
            <pc:sldMk cId="1051619876" sldId="266"/>
            <ac:picMk id="11" creationId="{03576195-AB82-4857-9BDF-013EDA076F23}"/>
          </ac:picMkLst>
        </pc:picChg>
      </pc:sldChg>
      <pc:sldChg chg="addSp delSp modSp add ord">
        <pc:chgData name="kwanruetai sudadeth" userId="84adac2e90bd3094" providerId="LiveId" clId="{479D1DD8-795A-4E4E-A4F4-5B86BABC8F49}" dt="2017-08-18T19:03:46.711" v="147" actId="14100"/>
        <pc:sldMkLst>
          <pc:docMk/>
          <pc:sldMk cId="3378739205" sldId="268"/>
        </pc:sldMkLst>
        <pc:spChg chg="del">
          <ac:chgData name="kwanruetai sudadeth" userId="84adac2e90bd3094" providerId="LiveId" clId="{479D1DD8-795A-4E4E-A4F4-5B86BABC8F49}" dt="2017-08-18T18:21:33.669" v="114" actId="14100"/>
          <ac:spMkLst>
            <pc:docMk/>
            <pc:sldMk cId="3378739205" sldId="268"/>
            <ac:spMk id="3" creationId="{41CD0FE5-99C1-4DBA-9F49-D5EC89B30F70}"/>
          </ac:spMkLst>
        </pc:spChg>
        <pc:spChg chg="mod">
          <ac:chgData name="kwanruetai sudadeth" userId="84adac2e90bd3094" providerId="LiveId" clId="{479D1DD8-795A-4E4E-A4F4-5B86BABC8F49}" dt="2017-08-18T18:21:12.222" v="112" actId="14100"/>
          <ac:spMkLst>
            <pc:docMk/>
            <pc:sldMk cId="3378739205" sldId="268"/>
            <ac:spMk id="3" creationId="{27780748-0324-4752-95E8-5322BC730EE0}"/>
          </ac:spMkLst>
        </pc:spChg>
        <pc:spChg chg="add mod">
          <ac:chgData name="kwanruetai sudadeth" userId="84adac2e90bd3094" providerId="LiveId" clId="{479D1DD8-795A-4E4E-A4F4-5B86BABC8F49}" dt="2017-08-18T18:25:31.916" v="146" actId="1076"/>
          <ac:spMkLst>
            <pc:docMk/>
            <pc:sldMk cId="3378739205" sldId="268"/>
            <ac:spMk id="4" creationId="{755F0C59-AB0A-4C6E-9E02-4721ABA65E58}"/>
          </ac:spMkLst>
        </pc:spChg>
        <pc:spChg chg="add del mod">
          <ac:chgData name="kwanruetai sudadeth" userId="84adac2e90bd3094" providerId="LiveId" clId="{479D1DD8-795A-4E4E-A4F4-5B86BABC8F49}" dt="2017-08-18T18:24:15.127" v="138" actId="478"/>
          <ac:spMkLst>
            <pc:docMk/>
            <pc:sldMk cId="3378739205" sldId="268"/>
            <ac:spMk id="5" creationId="{9F886CE3-DA2C-4E77-8EC5-044131663A0B}"/>
          </ac:spMkLst>
        </pc:spChg>
        <pc:spChg chg="add mod">
          <ac:chgData name="kwanruetai sudadeth" userId="84adac2e90bd3094" providerId="LiveId" clId="{479D1DD8-795A-4E4E-A4F4-5B86BABC8F49}" dt="2017-08-18T18:25:15.334" v="143" actId="20577"/>
          <ac:spMkLst>
            <pc:docMk/>
            <pc:sldMk cId="3378739205" sldId="268"/>
            <ac:spMk id="6" creationId="{7BAF01B5-4BDD-4036-8161-3DE06D8A5C0C}"/>
          </ac:spMkLst>
        </pc:spChg>
        <pc:picChg chg="add mod">
          <ac:chgData name="kwanruetai sudadeth" userId="84adac2e90bd3094" providerId="LiveId" clId="{479D1DD8-795A-4E4E-A4F4-5B86BABC8F49}" dt="2017-08-18T19:03:46.711" v="147" actId="14100"/>
          <ac:picMkLst>
            <pc:docMk/>
            <pc:sldMk cId="3378739205" sldId="268"/>
            <ac:picMk id="1026" creationId="{A95ACF79-BF5A-45B9-9337-FAABFD5BFD83}"/>
          </ac:picMkLst>
        </pc:picChg>
        <pc:picChg chg="add mod">
          <ac:chgData name="kwanruetai sudadeth" userId="84adac2e90bd3094" providerId="LiveId" clId="{479D1DD8-795A-4E4E-A4F4-5B86BABC8F49}" dt="2017-08-18T18:25:23.282" v="145" actId="1076"/>
          <ac:picMkLst>
            <pc:docMk/>
            <pc:sldMk cId="3378739205" sldId="268"/>
            <ac:picMk id="1028" creationId="{847A86B8-56B6-40E8-90D4-7914DBB9F908}"/>
          </ac:picMkLst>
        </pc:picChg>
      </pc:sldChg>
      <pc:sldChg chg="delSp del">
        <pc:chgData name="kwanruetai sudadeth" userId="84adac2e90bd3094" providerId="LiveId" clId="{479D1DD8-795A-4E4E-A4F4-5B86BABC8F49}" dt="2017-08-19T04:24:20.746" v="680" actId="2696"/>
        <pc:sldMkLst>
          <pc:docMk/>
          <pc:sldMk cId="755850976" sldId="269"/>
        </pc:sldMkLst>
        <pc:picChg chg="del">
          <ac:chgData name="kwanruetai sudadeth" userId="84adac2e90bd3094" providerId="LiveId" clId="{479D1DD8-795A-4E4E-A4F4-5B86BABC8F49}" dt="2017-08-19T04:24:15.088" v="679" actId="478"/>
          <ac:picMkLst>
            <pc:docMk/>
            <pc:sldMk cId="755850976" sldId="269"/>
            <ac:picMk id="3" creationId="{9C7D52C7-2BE4-4787-B90F-3D5E9BA0B2D5}"/>
          </ac:picMkLst>
        </pc:picChg>
      </pc:sldChg>
      <pc:sldChg chg="addSp delSp modSp setBg">
        <pc:chgData name="kwanruetai sudadeth" userId="84adac2e90bd3094" providerId="LiveId" clId="{479D1DD8-795A-4E4E-A4F4-5B86BABC8F49}" dt="2017-08-19T04:23:26.227" v="678" actId="478"/>
        <pc:sldMkLst>
          <pc:docMk/>
          <pc:sldMk cId="3521633823" sldId="273"/>
        </pc:sldMkLst>
        <pc:picChg chg="del">
          <ac:chgData name="kwanruetai sudadeth" userId="84adac2e90bd3094" providerId="LiveId" clId="{479D1DD8-795A-4E4E-A4F4-5B86BABC8F49}" dt="2017-08-19T04:12:27.582" v="232" actId="478"/>
          <ac:picMkLst>
            <pc:docMk/>
            <pc:sldMk cId="3521633823" sldId="273"/>
            <ac:picMk id="3" creationId="{00000000-0000-0000-0000-000000000000}"/>
          </ac:picMkLst>
        </pc:picChg>
        <pc:picChg chg="add del mod ord">
          <ac:chgData name="kwanruetai sudadeth" userId="84adac2e90bd3094" providerId="LiveId" clId="{479D1DD8-795A-4E4E-A4F4-5B86BABC8F49}" dt="2017-08-19T04:20:26.293" v="281" actId="478"/>
          <ac:picMkLst>
            <pc:docMk/>
            <pc:sldMk cId="3521633823" sldId="273"/>
            <ac:picMk id="4" creationId="{4DB4AAB9-C1A9-4348-A3EA-899F2E63375C}"/>
          </ac:picMkLst>
        </pc:picChg>
        <pc:picChg chg="add del mod">
          <ac:chgData name="kwanruetai sudadeth" userId="84adac2e90bd3094" providerId="LiveId" clId="{479D1DD8-795A-4E4E-A4F4-5B86BABC8F49}" dt="2017-08-19T04:20:34.128" v="283" actId="478"/>
          <ac:picMkLst>
            <pc:docMk/>
            <pc:sldMk cId="3521633823" sldId="273"/>
            <ac:picMk id="5" creationId="{A3DBA183-2D48-494D-894E-BA4560D37B07}"/>
          </ac:picMkLst>
        </pc:picChg>
        <pc:picChg chg="add del mod">
          <ac:chgData name="kwanruetai sudadeth" userId="84adac2e90bd3094" providerId="LiveId" clId="{479D1DD8-795A-4E4E-A4F4-5B86BABC8F49}" dt="2017-08-19T04:23:26.227" v="678" actId="478"/>
          <ac:picMkLst>
            <pc:docMk/>
            <pc:sldMk cId="3521633823" sldId="273"/>
            <ac:picMk id="7" creationId="{C9A48D7E-335A-480B-8FFB-2EE6CBEFA087}"/>
          </ac:picMkLst>
        </pc:picChg>
      </pc:sldChg>
      <pc:sldMasterChg chg="setBg modSldLayout">
        <pc:chgData name="kwanruetai sudadeth" userId="84adac2e90bd3094" providerId="LiveId" clId="{479D1DD8-795A-4E4E-A4F4-5B86BABC8F49}" dt="2017-08-18T19:20:43.765" v="189" actId="1076"/>
        <pc:sldMasterMkLst>
          <pc:docMk/>
          <pc:sldMasterMk cId="470701030" sldId="2147483648"/>
        </pc:sldMasterMkLst>
        <pc:sldLayoutChg chg="setBg">
          <pc:chgData name="kwanruetai sudadeth" userId="84adac2e90bd3094" providerId="LiveId" clId="{479D1DD8-795A-4E4E-A4F4-5B86BABC8F49}" dt="2017-08-18T19:20:43.765" v="189" actId="1076"/>
          <pc:sldLayoutMkLst>
            <pc:docMk/>
            <pc:sldMasterMk cId="470701030" sldId="2147483648"/>
            <pc:sldLayoutMk cId="433086431" sldId="2147483649"/>
          </pc:sldLayoutMkLst>
        </pc:sldLayoutChg>
        <pc:sldLayoutChg chg="setBg">
          <pc:chgData name="kwanruetai sudadeth" userId="84adac2e90bd3094" providerId="LiveId" clId="{479D1DD8-795A-4E4E-A4F4-5B86BABC8F49}" dt="2017-08-18T19:20:43.765" v="189" actId="1076"/>
          <pc:sldLayoutMkLst>
            <pc:docMk/>
            <pc:sldMasterMk cId="470701030" sldId="2147483648"/>
            <pc:sldLayoutMk cId="3224412334" sldId="2147483650"/>
          </pc:sldLayoutMkLst>
        </pc:sldLayoutChg>
        <pc:sldLayoutChg chg="setBg">
          <pc:chgData name="kwanruetai sudadeth" userId="84adac2e90bd3094" providerId="LiveId" clId="{479D1DD8-795A-4E4E-A4F4-5B86BABC8F49}" dt="2017-08-18T19:20:43.765" v="189" actId="1076"/>
          <pc:sldLayoutMkLst>
            <pc:docMk/>
            <pc:sldMasterMk cId="470701030" sldId="2147483648"/>
            <pc:sldLayoutMk cId="3067799751" sldId="2147483651"/>
          </pc:sldLayoutMkLst>
        </pc:sldLayoutChg>
        <pc:sldLayoutChg chg="setBg">
          <pc:chgData name="kwanruetai sudadeth" userId="84adac2e90bd3094" providerId="LiveId" clId="{479D1DD8-795A-4E4E-A4F4-5B86BABC8F49}" dt="2017-08-18T19:20:43.765" v="189" actId="1076"/>
          <pc:sldLayoutMkLst>
            <pc:docMk/>
            <pc:sldMasterMk cId="470701030" sldId="2147483648"/>
            <pc:sldLayoutMk cId="1820804440" sldId="2147483652"/>
          </pc:sldLayoutMkLst>
        </pc:sldLayoutChg>
        <pc:sldLayoutChg chg="setBg">
          <pc:chgData name="kwanruetai sudadeth" userId="84adac2e90bd3094" providerId="LiveId" clId="{479D1DD8-795A-4E4E-A4F4-5B86BABC8F49}" dt="2017-08-18T19:20:43.765" v="189" actId="1076"/>
          <pc:sldLayoutMkLst>
            <pc:docMk/>
            <pc:sldMasterMk cId="470701030" sldId="2147483648"/>
            <pc:sldLayoutMk cId="4007875979" sldId="2147483653"/>
          </pc:sldLayoutMkLst>
        </pc:sldLayoutChg>
        <pc:sldLayoutChg chg="setBg">
          <pc:chgData name="kwanruetai sudadeth" userId="84adac2e90bd3094" providerId="LiveId" clId="{479D1DD8-795A-4E4E-A4F4-5B86BABC8F49}" dt="2017-08-18T19:20:43.765" v="189" actId="1076"/>
          <pc:sldLayoutMkLst>
            <pc:docMk/>
            <pc:sldMasterMk cId="470701030" sldId="2147483648"/>
            <pc:sldLayoutMk cId="1615909959" sldId="2147483654"/>
          </pc:sldLayoutMkLst>
        </pc:sldLayoutChg>
        <pc:sldLayoutChg chg="setBg">
          <pc:chgData name="kwanruetai sudadeth" userId="84adac2e90bd3094" providerId="LiveId" clId="{479D1DD8-795A-4E4E-A4F4-5B86BABC8F49}" dt="2017-08-18T19:20:43.765" v="189" actId="1076"/>
          <pc:sldLayoutMkLst>
            <pc:docMk/>
            <pc:sldMasterMk cId="470701030" sldId="2147483648"/>
            <pc:sldLayoutMk cId="1981251055" sldId="2147483655"/>
          </pc:sldLayoutMkLst>
        </pc:sldLayoutChg>
        <pc:sldLayoutChg chg="setBg">
          <pc:chgData name="kwanruetai sudadeth" userId="84adac2e90bd3094" providerId="LiveId" clId="{479D1DD8-795A-4E4E-A4F4-5B86BABC8F49}" dt="2017-08-18T19:20:43.765" v="189" actId="1076"/>
          <pc:sldLayoutMkLst>
            <pc:docMk/>
            <pc:sldMasterMk cId="470701030" sldId="2147483648"/>
            <pc:sldLayoutMk cId="3227138949" sldId="2147483656"/>
          </pc:sldLayoutMkLst>
        </pc:sldLayoutChg>
        <pc:sldLayoutChg chg="setBg">
          <pc:chgData name="kwanruetai sudadeth" userId="84adac2e90bd3094" providerId="LiveId" clId="{479D1DD8-795A-4E4E-A4F4-5B86BABC8F49}" dt="2017-08-18T19:20:43.765" v="189" actId="1076"/>
          <pc:sldLayoutMkLst>
            <pc:docMk/>
            <pc:sldMasterMk cId="470701030" sldId="2147483648"/>
            <pc:sldLayoutMk cId="1066951212" sldId="2147483657"/>
          </pc:sldLayoutMkLst>
        </pc:sldLayoutChg>
        <pc:sldLayoutChg chg="setBg">
          <pc:chgData name="kwanruetai sudadeth" userId="84adac2e90bd3094" providerId="LiveId" clId="{479D1DD8-795A-4E4E-A4F4-5B86BABC8F49}" dt="2017-08-18T19:20:43.765" v="189" actId="1076"/>
          <pc:sldLayoutMkLst>
            <pc:docMk/>
            <pc:sldMasterMk cId="470701030" sldId="2147483648"/>
            <pc:sldLayoutMk cId="211782597" sldId="2147483658"/>
          </pc:sldLayoutMkLst>
        </pc:sldLayoutChg>
        <pc:sldLayoutChg chg="setBg">
          <pc:chgData name="kwanruetai sudadeth" userId="84adac2e90bd3094" providerId="LiveId" clId="{479D1DD8-795A-4E4E-A4F4-5B86BABC8F49}" dt="2017-08-18T19:20:43.765" v="189" actId="1076"/>
          <pc:sldLayoutMkLst>
            <pc:docMk/>
            <pc:sldMasterMk cId="470701030" sldId="2147483648"/>
            <pc:sldLayoutMk cId="1845305373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5D6CB-E753-46A7-BA3A-770FB00E7920}" type="datetimeFigureOut">
              <a:rPr lang="th-TH" smtClean="0"/>
              <a:t>19/08/60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9CF8F4-3940-4C29-AFC6-C6884B69475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48560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h.wikipedia.org/wiki/%E0%B8%A0%E0%B8%B2%E0%B8%84%E0%B8%95%E0%B8%B0%E0%B8%A7%E0%B8%B1%E0%B8%99%E0%B8%AD%E0%B8%AD%E0%B8%81_(%E0%B8%9B%E0%B8%A3%E0%B8%B0%E0%B9%80%E0%B8%97%E0%B8%A8%E0%B9%84%E0%B8%97%E0%B8%A2)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พ่อค้ามีอำนาจต่อรองราคาสูงกว่าเกษตรกร</a:t>
            </a:r>
          </a:p>
          <a:p>
            <a:r>
              <a:rPr lang="th-TH" dirty="0"/>
              <a:t>เกษตรกรไม่มีข้อมูลเพื่อใช้อ้างอิงในการเรียกราคา</a:t>
            </a:r>
          </a:p>
          <a:p>
            <a:r>
              <a:rPr lang="th-TH" dirty="0"/>
              <a:t>เก็บเกี่ยวผลผลิตเข้าตลาดในเวลาที่ราคาไม่ดี</a:t>
            </a:r>
          </a:p>
          <a:p>
            <a:endParaRPr lang="th-TH" dirty="0"/>
          </a:p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CF8F4-3940-4C29-AFC6-C6884B69475C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33559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57FCD-AF33-4944-9E2B-5946561CA7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8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ฤดูกาลของทุเรียนจะอยู่เดือนมิถุนายนถึงสิงหาคม</a:t>
            </a:r>
          </a:p>
          <a:p>
            <a:r>
              <a:rPr lang="en-US" dirty="0">
                <a:solidFill>
                  <a:srgbClr val="FFFFFF"/>
                </a:solidFill>
              </a:rPr>
              <a:t>ฤดูกาลของทุเรียนใน</a:t>
            </a:r>
            <a:r>
              <a:rPr lang="en-US" dirty="0">
                <a:solidFill>
                  <a:srgbClr val="FFFFFF"/>
                </a:solidFill>
                <a:hlinkClick r:id="rId3"/>
              </a:rPr>
              <a:t>ภาคตะวันออก</a:t>
            </a:r>
            <a:r>
              <a:rPr lang="en-US" dirty="0">
                <a:solidFill>
                  <a:srgbClr val="FFFFFF"/>
                </a:solidFill>
              </a:rPr>
              <a:t> คือ เดือนเมษายนถึงมิถุนายน </a:t>
            </a:r>
          </a:p>
          <a:p>
            <a:r>
              <a:rPr lang="en-US">
                <a:solidFill>
                  <a:srgbClr val="FFFFFF"/>
                </a:solidFill>
              </a:rPr>
              <a:t>ภาคใต้คือเดือนมิถุนายนถึงสิงหาคม</a:t>
            </a:r>
          </a:p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57FCD-AF33-4944-9E2B-5946561CA7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848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data </a:t>
            </a:r>
            <a:r>
              <a:rPr lang="th-TH" dirty="0"/>
              <a:t>โดยภาครัฐ</a:t>
            </a:r>
          </a:p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CF8F4-3940-4C29-AFC6-C6884B69475C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5717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เว็บ</a:t>
            </a:r>
            <a:r>
              <a:rPr lang="th-TH"/>
              <a:t>ต่างๆ</a:t>
            </a:r>
            <a:r>
              <a:rPr lang="th-TH" dirty="0"/>
              <a:t> ที่เอาข้อมูลจาก </a:t>
            </a:r>
            <a:r>
              <a:rPr lang="th-TH" dirty="0" err="1"/>
              <a:t>สศ</a:t>
            </a:r>
            <a:r>
              <a:rPr lang="th-TH" dirty="0"/>
              <a:t>ก.</a:t>
            </a:r>
          </a:p>
          <a:p>
            <a:r>
              <a:rPr lang="th-TH" dirty="0"/>
              <a:t>เช่น บลา</a:t>
            </a:r>
            <a:r>
              <a:rPr lang="th-TH" dirty="0" err="1"/>
              <a:t>ๆๆ</a:t>
            </a:r>
            <a:endParaRPr lang="th-TH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57FCD-AF33-4944-9E2B-5946561CA7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216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ทำ </a:t>
            </a:r>
            <a:r>
              <a:rPr lang="en-US" dirty="0"/>
              <a:t>App </a:t>
            </a:r>
            <a:r>
              <a:rPr lang="th-TH" dirty="0"/>
              <a:t>ที่เข้าถึงได้ง่าย</a:t>
            </a:r>
          </a:p>
          <a:p>
            <a:r>
              <a:rPr lang="th-TH" dirty="0"/>
              <a:t>แนะนำราคาต่อรองที่เหมาะสม ตามช่วงเวลา</a:t>
            </a:r>
          </a:p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CF8F4-3940-4C29-AFC6-C6884B69475C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18365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Market place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57FCD-AF33-4944-9E2B-5946561CA7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741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CF8F4-3940-4C29-AFC6-C6884B69475C}" type="slidenum">
              <a:rPr lang="th-TH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9493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209AF-8ED7-4054-8D14-8E7C53C0FA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06926E-D340-43B8-A2F3-1F337DEB7C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8DBFA-A258-444B-A62C-1D23F970D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09F2-98B4-428D-A046-D4B384E99DD8}" type="datetimeFigureOut">
              <a:rPr lang="en-US" smtClean="0"/>
              <a:t>8/19/2017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D4202-DD08-4B34-9984-D3A85893F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4BF09-08ED-49C7-AAD0-0907EB96F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C73B-B8B8-4F1D-A0E8-74D93C353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696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E88AA-2F2A-4B9D-B540-C0439873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AB0ACB-2C1E-4CE7-980E-0515CD7DD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06B0B-A4C8-45AF-88F3-CDFE6F62E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09F2-98B4-428D-A046-D4B384E99DD8}" type="datetimeFigureOut">
              <a:rPr lang="en-US" smtClean="0"/>
              <a:t>8/19/2017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6784C-00CF-4196-AD97-1418125AB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C2418-856E-4E98-9069-9B4C3C325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C73B-B8B8-4F1D-A0E8-74D93C353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75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D9EE58-6285-4D92-AEBC-2058C7D563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529B2C-1F8F-4534-B880-E507FD99D3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AC88D-899F-4076-B9F1-95FA84E00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09F2-98B4-428D-A046-D4B384E99DD8}" type="datetimeFigureOut">
              <a:rPr lang="en-US" smtClean="0"/>
              <a:t>8/19/2017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29343-5CFC-4343-B991-B5862A355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98848-EE3C-4F0D-8FB5-AB2DFA0BE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C73B-B8B8-4F1D-A0E8-74D93C353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346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1A28B-CFCA-4141-B725-21A386086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FF6DB-0605-46CC-A424-4038AD264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C9596-C9A9-4BE6-9761-8B61F4E51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09F2-98B4-428D-A046-D4B384E99DD8}" type="datetimeFigureOut">
              <a:rPr lang="en-US" smtClean="0"/>
              <a:t>8/19/2017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3982F-D8A4-4349-9814-7A3E41D4D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21F29-5927-4696-83B6-A66CD9EE5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C73B-B8B8-4F1D-A0E8-74D93C353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61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047CC-138C-4F99-B694-97DE64403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60C82-8830-4B75-A9D2-D2AEB63AB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101EEC-DEDC-4355-89AF-83FB355A0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09F2-98B4-428D-A046-D4B384E99DD8}" type="datetimeFigureOut">
              <a:rPr lang="en-US" smtClean="0"/>
              <a:t>8/19/2017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14B0D-E4AD-4174-ACCA-7CD89197C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76DE5-EFC2-4A84-B5EA-23CE4B65C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C73B-B8B8-4F1D-A0E8-74D93C353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691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C74B9-E981-4FD3-9056-40431FE50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7ED20-D71C-458B-9984-F2D4A38555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33A654-7B96-4A87-B6BF-43EB425BC1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F18E0B-8DD2-4E91-8BA5-073B7285F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09F2-98B4-428D-A046-D4B384E99DD8}" type="datetimeFigureOut">
              <a:rPr lang="en-US" smtClean="0"/>
              <a:t>8/19/2017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7CB3A0-9689-44BB-AA1C-FCEC4B9D2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2D967-CF66-423A-8B99-8FDD00ABD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C73B-B8B8-4F1D-A0E8-74D93C353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56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73787-7304-47EF-B2AA-1249D4DAD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515AB-914F-44C7-8D5B-771069FD7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287F2E-D88C-4675-8EC7-B27A39AB5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F057A7-3DD1-4ECF-93CB-526E48181D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9DE593-A0AE-4045-84B4-DBB1B69062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8D77FA-B007-4E70-95BB-F38289ABB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09F2-98B4-428D-A046-D4B384E99DD8}" type="datetimeFigureOut">
              <a:rPr lang="en-US" smtClean="0"/>
              <a:t>8/19/2017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2A8288-066E-4636-8218-0DF3858B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F24508-0AD3-4CA7-8C25-4E49598CA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C73B-B8B8-4F1D-A0E8-74D93C353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976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975F-E409-451E-BB65-B1515436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1F6F06-9CE1-4BD0-848F-2C4223270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09F2-98B4-428D-A046-D4B384E99DD8}" type="datetimeFigureOut">
              <a:rPr lang="en-US" smtClean="0"/>
              <a:t>8/19/2017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6D9459-6C01-4157-881C-1389FD91D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3E94D8-7276-45CF-AB06-EF750F8D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C73B-B8B8-4F1D-A0E8-74D93C353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626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83F4AC-8600-4D36-8F8F-4721F5250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09F2-98B4-428D-A046-D4B384E99DD8}" type="datetimeFigureOut">
              <a:rPr lang="en-US" smtClean="0"/>
              <a:t>8/19/2017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24FFEF-2B09-4522-B841-A426FFE5F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FCF54-1436-4530-BBAF-DFD27E723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C73B-B8B8-4F1D-A0E8-74D93C353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538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63110-AD21-46C5-B530-2CBCC3F7D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AC648-AE39-4D93-8F9E-6D89913BC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3BDB9-B940-4745-9EED-C2027726E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C259E2-C9C5-4828-A08A-F2418FBB7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09F2-98B4-428D-A046-D4B384E99DD8}" type="datetimeFigureOut">
              <a:rPr lang="en-US" smtClean="0"/>
              <a:t>8/19/2017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3677E-4AC1-44E5-890D-9974E92EB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D75223-2076-40F2-A1A7-6E3577EE6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C73B-B8B8-4F1D-A0E8-74D93C353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8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36FD8-DE21-4588-9101-CC62B19E3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C0E87B-B75A-4726-A569-33FE4DF7A9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63815B-7B66-4D45-9B31-CFC5F7F23F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5E6E04-3DDC-40F5-9659-012CFE0B9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09F2-98B4-428D-A046-D4B384E99DD8}" type="datetimeFigureOut">
              <a:rPr lang="en-US" smtClean="0"/>
              <a:t>8/19/2017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AEB9E0-D586-4949-88F0-F4EAB4032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F210F3-3864-4470-80D6-14E39173A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C73B-B8B8-4F1D-A0E8-74D93C353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96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AF7121-1400-49ED-9142-F23B0F7D9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50415-F09D-4D1E-9BF9-0B5DDCCC5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8157A-C413-4717-A73A-AA336CF79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6F09F2-98B4-428D-A046-D4B384E99DD8}" type="datetimeFigureOut">
              <a:rPr lang="en-US" smtClean="0"/>
              <a:t>8/19/2017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23A4E-6EA1-49D6-BE63-530B16AA94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37489-4249-4CE4-A216-407B3C64F3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C73B-B8B8-4F1D-A0E8-74D93C353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429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4.png"/><Relationship Id="rId7" Type="http://schemas.openxmlformats.org/officeDocument/2006/relationships/hyperlink" Target="https://pr.to/96U338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>
            <p:extLst>
              <p:ext uri="{D42A27DB-BD31-4B8C-83A1-F6EECF244321}">
                <p14:modId xmlns:p14="http://schemas.microsoft.com/office/powerpoint/2010/main" val="1381249274"/>
              </p:ext>
            </p:extLst>
          </p:nvPr>
        </p:nvSpPr>
        <p:spPr>
          <a:xfrm>
            <a:off x="647700" y="238125"/>
            <a:ext cx="10995565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7200" b="1" dirty="0">
                <a:latin typeface="Century Gothic"/>
              </a:rPr>
              <a:t>Plant Fair Price</a:t>
            </a:r>
          </a:p>
        </p:txBody>
      </p:sp>
      <p:sp>
        <p:nvSpPr>
          <p:cNvPr id="3" name="TextBox 2"/>
          <p:cNvSpPr txBox="1"/>
          <p:nvPr>
            <p:extLst>
              <p:ext uri="{D42A27DB-BD31-4B8C-83A1-F6EECF244321}">
                <p14:modId xmlns:p14="http://schemas.microsoft.com/office/powerpoint/2010/main" val="2690170695"/>
              </p:ext>
            </p:extLst>
          </p:nvPr>
        </p:nvSpPr>
        <p:spPr>
          <a:xfrm>
            <a:off x="8683925" y="6296025"/>
            <a:ext cx="3522280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3200" b="1" dirty="0">
                <a:latin typeface="Century Gothic"/>
              </a:rPr>
              <a:t>ABP13 TEAM</a:t>
            </a:r>
            <a:endParaRPr lang="en-US" sz="1600"/>
          </a:p>
        </p:txBody>
      </p:sp>
      <p:pic>
        <p:nvPicPr>
          <p:cNvPr id="2050" name="Picture 2" descr="https://lh6.googleusercontent.com/icrnm194mcBdSW18pNRQjiq_n6nPIpNocsyY53sOhjvCROWBpDeD-KgVde0MLOr6GtDUwwl9dWaVfdWlqShH-VfzG16fFUPh5PoooDYVwplRYdybx2g8aIALWHSi76JFgvVk3hr8LeQ">
            <a:extLst>
              <a:ext uri="{FF2B5EF4-FFF2-40B4-BE49-F238E27FC236}">
                <a16:creationId xmlns:a16="http://schemas.microsoft.com/office/drawing/2014/main" id="{F9F81639-467A-40CA-A138-B7D082CEB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1895475"/>
            <a:ext cx="7695014" cy="512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thailand-flag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8025" y="5391150"/>
            <a:ext cx="1205714" cy="807968"/>
          </a:xfrm>
          <a:prstGeom prst="rect">
            <a:avLst/>
          </a:prstGeom>
        </p:spPr>
      </p:pic>
      <p:pic>
        <p:nvPicPr>
          <p:cNvPr id="5" name="Picture 4" descr="thailand-flag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8025" y="5391150"/>
            <a:ext cx="1205714" cy="80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42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7490" y="1987469"/>
            <a:ext cx="2240486" cy="40243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3"/>
          <p:cNvSpPr/>
          <p:nvPr/>
        </p:nvSpPr>
        <p:spPr>
          <a:xfrm>
            <a:off x="587490" y="1987469"/>
            <a:ext cx="2240486" cy="40243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D5138D-C743-4318-B9BC-575C3A46E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000" y="85725"/>
            <a:ext cx="4081807" cy="95408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375623"/>
                </a:solidFill>
                <a:latin typeface="Century Gothic"/>
              </a:rPr>
              <a:t>Business Model</a:t>
            </a:r>
          </a:p>
        </p:txBody>
      </p:sp>
      <p:pic>
        <p:nvPicPr>
          <p:cNvPr id="5" name="Picture 4" descr="0f52205b21536ca0dbbdac51891348e0-old-farmer-cartoon-by-vexel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551" y="2976364"/>
            <a:ext cx="2743200" cy="2743200"/>
          </a:xfrm>
          <a:prstGeom prst="rect">
            <a:avLst/>
          </a:prstGeom>
        </p:spPr>
      </p:pic>
      <p:sp>
        <p:nvSpPr>
          <p:cNvPr id="6" name="TextBox 5"/>
          <p:cNvSpPr txBox="1"/>
          <p:nvPr>
            <p:extLst>
              <p:ext uri="{D42A27DB-BD31-4B8C-83A1-F6EECF244321}">
                <p14:modId xmlns:p14="http://schemas.microsoft.com/office/powerpoint/2010/main" val="3080187388"/>
              </p:ext>
            </p:extLst>
          </p:nvPr>
        </p:nvSpPr>
        <p:spPr>
          <a:xfrm>
            <a:off x="9349425" y="5611012"/>
            <a:ext cx="1377351" cy="36988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Century Gothic"/>
              </a:rPr>
              <a:t>Farmer</a:t>
            </a:r>
          </a:p>
        </p:txBody>
      </p:sp>
      <p:pic>
        <p:nvPicPr>
          <p:cNvPr id="7" name="Picture 7" descr="97133-2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106" y="3623344"/>
            <a:ext cx="1905000" cy="1905000"/>
          </a:xfrm>
          <a:prstGeom prst="rect">
            <a:avLst/>
          </a:prstGeom>
        </p:spPr>
      </p:pic>
      <p:pic>
        <p:nvPicPr>
          <p:cNvPr id="9" name="Picture 9" descr="job-office-of-agricultural-economics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995" y="2179137"/>
            <a:ext cx="1506211" cy="1514148"/>
          </a:xfrm>
          <a:prstGeom prst="rect">
            <a:avLst/>
          </a:prstGeom>
        </p:spPr>
      </p:pic>
      <p:sp>
        <p:nvSpPr>
          <p:cNvPr id="11" name="Arrow: Right 10"/>
          <p:cNvSpPr/>
          <p:nvPr/>
        </p:nvSpPr>
        <p:spPr>
          <a:xfrm rot="10740000">
            <a:off x="8457295" y="4237945"/>
            <a:ext cx="834127" cy="586416"/>
          </a:xfrm>
          <a:prstGeom prst="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2" descr="10783-NN3O4C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7990" y="2308894"/>
            <a:ext cx="1634507" cy="1157977"/>
          </a:xfrm>
          <a:prstGeom prst="rect">
            <a:avLst/>
          </a:prstGeom>
        </p:spPr>
      </p:pic>
      <p:sp>
        <p:nvSpPr>
          <p:cNvPr id="19" name="TextBox 18"/>
          <p:cNvSpPr txBox="1"/>
          <p:nvPr>
            <p:extLst>
              <p:ext uri="{D42A27DB-BD31-4B8C-83A1-F6EECF244321}">
                <p14:modId xmlns:p14="http://schemas.microsoft.com/office/powerpoint/2010/main" val="2030279261"/>
              </p:ext>
            </p:extLst>
          </p:nvPr>
        </p:nvSpPr>
        <p:spPr>
          <a:xfrm>
            <a:off x="6207239" y="5611012"/>
            <a:ext cx="2585648" cy="36988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Century Gothic"/>
              </a:rPr>
              <a:t>Plant Fair Price</a:t>
            </a:r>
            <a:endParaRPr lang="en-US" dirty="0"/>
          </a:p>
        </p:txBody>
      </p:sp>
      <p:sp>
        <p:nvSpPr>
          <p:cNvPr id="20" name="TextBox 19"/>
          <p:cNvSpPr txBox="1"/>
          <p:nvPr>
            <p:extLst>
              <p:ext uri="{D42A27DB-BD31-4B8C-83A1-F6EECF244321}">
                <p14:modId xmlns:p14="http://schemas.microsoft.com/office/powerpoint/2010/main" val="1687662928"/>
              </p:ext>
            </p:extLst>
          </p:nvPr>
        </p:nvSpPr>
        <p:spPr>
          <a:xfrm>
            <a:off x="395926" y="5535533"/>
            <a:ext cx="2585648" cy="36988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Century Gothic"/>
              </a:rPr>
              <a:t>Data source</a:t>
            </a:r>
            <a:endParaRPr lang="en-US" dirty="0"/>
          </a:p>
        </p:txBody>
      </p:sp>
      <p:sp>
        <p:nvSpPr>
          <p:cNvPr id="21" name="TextBox 20"/>
          <p:cNvSpPr txBox="1"/>
          <p:nvPr>
            <p:extLst>
              <p:ext uri="{D42A27DB-BD31-4B8C-83A1-F6EECF244321}">
                <p14:modId xmlns:p14="http://schemas.microsoft.com/office/powerpoint/2010/main" val="1388672338"/>
              </p:ext>
            </p:extLst>
          </p:nvPr>
        </p:nvSpPr>
        <p:spPr>
          <a:xfrm>
            <a:off x="4232687" y="3509044"/>
            <a:ext cx="1493358" cy="36988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Century Gothic"/>
              </a:rPr>
              <a:t>Fair price</a:t>
            </a:r>
          </a:p>
        </p:txBody>
      </p:sp>
      <p:pic>
        <p:nvPicPr>
          <p:cNvPr id="24" name="Picture 24" descr="pea_PNG24305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020000">
            <a:off x="9782175" y="142875"/>
            <a:ext cx="2743200" cy="1238250"/>
          </a:xfrm>
          <a:prstGeom prst="rect">
            <a:avLst/>
          </a:prstGeom>
        </p:spPr>
      </p:pic>
      <p:pic>
        <p:nvPicPr>
          <p:cNvPr id="3" name="Picture 9" descr="Logo-Talaadthai_thai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391" y="4059156"/>
            <a:ext cx="2013285" cy="873649"/>
          </a:xfrm>
          <a:prstGeom prst="rect">
            <a:avLst/>
          </a:prstGeom>
        </p:spPr>
      </p:pic>
      <p:sp>
        <p:nvSpPr>
          <p:cNvPr id="23" name="Arrow: Right 22"/>
          <p:cNvSpPr/>
          <p:nvPr/>
        </p:nvSpPr>
        <p:spPr>
          <a:xfrm>
            <a:off x="3101026" y="2749919"/>
            <a:ext cx="834127" cy="586416"/>
          </a:xfrm>
          <a:prstGeom prst="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/>
          <p:cNvSpPr/>
          <p:nvPr/>
        </p:nvSpPr>
        <p:spPr>
          <a:xfrm rot="1680000">
            <a:off x="5996626" y="3328608"/>
            <a:ext cx="834127" cy="586416"/>
          </a:xfrm>
          <a:prstGeom prst="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/>
          <p:cNvSpPr/>
          <p:nvPr/>
        </p:nvSpPr>
        <p:spPr>
          <a:xfrm>
            <a:off x="3120076" y="4841793"/>
            <a:ext cx="3590778" cy="587375"/>
          </a:xfrm>
          <a:prstGeom prst="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>
            <p:extLst>
              <p:ext uri="{D42A27DB-BD31-4B8C-83A1-F6EECF244321}">
                <p14:modId xmlns:p14="http://schemas.microsoft.com/office/powerpoint/2010/main" val="327293492"/>
              </p:ext>
            </p:extLst>
          </p:nvPr>
        </p:nvSpPr>
        <p:spPr>
          <a:xfrm>
            <a:off x="4196401" y="5424109"/>
            <a:ext cx="1493358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Century Gothic"/>
              </a:rPr>
              <a:t>Daily price</a:t>
            </a:r>
          </a:p>
          <a:p>
            <a:pPr algn="ctr"/>
            <a:r>
              <a:rPr lang="en-US" b="1" dirty="0">
                <a:latin typeface="Century Gothic"/>
              </a:rPr>
              <a:t>Past price</a:t>
            </a:r>
          </a:p>
        </p:txBody>
      </p:sp>
      <p:pic>
        <p:nvPicPr>
          <p:cNvPr id="10" name="Picture 9" descr="Logo-Talaadthai_thai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391" y="4059156"/>
            <a:ext cx="2013285" cy="873649"/>
          </a:xfrm>
          <a:prstGeom prst="rect">
            <a:avLst/>
          </a:prstGeom>
        </p:spPr>
      </p:pic>
      <p:sp>
        <p:nvSpPr>
          <p:cNvPr id="13" name="Arrow: Right 22"/>
          <p:cNvSpPr/>
          <p:nvPr/>
        </p:nvSpPr>
        <p:spPr>
          <a:xfrm>
            <a:off x="3101026" y="2749919"/>
            <a:ext cx="834127" cy="586416"/>
          </a:xfrm>
          <a:prstGeom prst="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24"/>
          <p:cNvSpPr/>
          <p:nvPr/>
        </p:nvSpPr>
        <p:spPr>
          <a:xfrm rot="1680000">
            <a:off x="5996626" y="3328608"/>
            <a:ext cx="834127" cy="586416"/>
          </a:xfrm>
          <a:prstGeom prst="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25"/>
          <p:cNvSpPr/>
          <p:nvPr/>
        </p:nvSpPr>
        <p:spPr>
          <a:xfrm>
            <a:off x="3120076" y="4841793"/>
            <a:ext cx="3590778" cy="587375"/>
          </a:xfrm>
          <a:prstGeom prst="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26"/>
          <p:cNvSpPr txBox="1"/>
          <p:nvPr>
            <p:extLst>
              <p:ext uri="{D42A27DB-BD31-4B8C-83A1-F6EECF244321}">
                <p14:modId xmlns:p14="http://schemas.microsoft.com/office/powerpoint/2010/main" val="327293492"/>
              </p:ext>
            </p:extLst>
          </p:nvPr>
        </p:nvSpPr>
        <p:spPr>
          <a:xfrm>
            <a:off x="4196401" y="5424109"/>
            <a:ext cx="1493358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Century Gothic"/>
              </a:rPr>
              <a:t>Daily price</a:t>
            </a:r>
          </a:p>
          <a:p>
            <a:pPr algn="ctr"/>
            <a:r>
              <a:rPr lang="en-US" b="1" dirty="0">
                <a:latin typeface="Century Gothic"/>
              </a:rPr>
              <a:t>Past price</a:t>
            </a:r>
          </a:p>
        </p:txBody>
      </p:sp>
    </p:spTree>
    <p:extLst>
      <p:ext uri="{BB962C8B-B14F-4D97-AF65-F5344CB8AC3E}">
        <p14:creationId xmlns:p14="http://schemas.microsoft.com/office/powerpoint/2010/main" val="2297782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EB113-A36E-49F5-8002-46280AC55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850" y="209550"/>
            <a:ext cx="3542582" cy="87986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833C0B"/>
                </a:solidFill>
                <a:latin typeface="Century Gothic"/>
              </a:rPr>
              <a:t>Data source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828800"/>
            <a:ext cx="4181475" cy="1066800"/>
          </a:xfrm>
          <a:prstGeom prst="rect">
            <a:avLst/>
          </a:prstGeom>
        </p:spPr>
      </p:pic>
      <p:pic>
        <p:nvPicPr>
          <p:cNvPr id="9" name="Picture 9" descr="Logo-Talaadthai_tha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275" y="1879121"/>
            <a:ext cx="2217707" cy="962839"/>
          </a:xfrm>
          <a:prstGeom prst="rect">
            <a:avLst/>
          </a:prstGeom>
        </p:spPr>
      </p:pic>
      <p:sp>
        <p:nvSpPr>
          <p:cNvPr id="11" name="TextBox 10"/>
          <p:cNvSpPr txBox="1"/>
          <p:nvPr>
            <p:extLst>
              <p:ext uri="{D42A27DB-BD31-4B8C-83A1-F6EECF244321}">
                <p14:modId xmlns:p14="http://schemas.microsoft.com/office/powerpoint/2010/main" val="481586446"/>
              </p:ext>
            </p:extLst>
          </p:nvPr>
        </p:nvSpPr>
        <p:spPr>
          <a:xfrm>
            <a:off x="6705600" y="3314700"/>
            <a:ext cx="504330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- Daily</a:t>
            </a:r>
            <a:r>
              <a:rPr lang="en-US" sz="2400" dirty="0">
                <a:latin typeface="Century Gothic"/>
              </a:rPr>
              <a:t> product price at market</a:t>
            </a:r>
            <a:endParaRPr lang="en-US" sz="2400" dirty="0"/>
          </a:p>
        </p:txBody>
      </p:sp>
      <p:sp>
        <p:nvSpPr>
          <p:cNvPr id="12" name="TextBox 11"/>
          <p:cNvSpPr txBox="1"/>
          <p:nvPr>
            <p:extLst>
              <p:ext uri="{D42A27DB-BD31-4B8C-83A1-F6EECF244321}">
                <p14:modId xmlns:p14="http://schemas.microsoft.com/office/powerpoint/2010/main" val="4138248706"/>
              </p:ext>
            </p:extLst>
          </p:nvPr>
        </p:nvSpPr>
        <p:spPr>
          <a:xfrm>
            <a:off x="457200" y="3155471"/>
            <a:ext cx="5043308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Century Gothic"/>
              </a:rPr>
              <a:t>- Daily</a:t>
            </a:r>
            <a:r>
              <a:rPr lang="en-US" sz="2400">
                <a:latin typeface="Century Gothic"/>
              </a:rPr>
              <a:t> product price at farmer</a:t>
            </a:r>
            <a:endParaRPr lang="en-US" sz="2400" dirty="0">
              <a:latin typeface="Century Gothic"/>
            </a:endParaRPr>
          </a:p>
          <a:p>
            <a:pPr>
              <a:lnSpc>
                <a:spcPct val="150000"/>
              </a:lnSpc>
            </a:pPr>
            <a:r>
              <a:rPr lang="en-US" sz="2400">
                <a:latin typeface="Century Gothic"/>
              </a:rPr>
              <a:t>- </a:t>
            </a:r>
            <a:r>
              <a:rPr lang="en" sz="2400" dirty="0">
                <a:latin typeface="Century Gothic"/>
              </a:rPr>
              <a:t>Quantity</a:t>
            </a:r>
            <a:r>
              <a:rPr lang="en" sz="2400">
                <a:latin typeface="Century Gothic"/>
              </a:rPr>
              <a:t> </a:t>
            </a:r>
            <a:r>
              <a:rPr lang="en" sz="2400" dirty="0">
                <a:latin typeface="Century Gothic"/>
              </a:rPr>
              <a:t>per month</a:t>
            </a:r>
          </a:p>
          <a:p>
            <a:pPr>
              <a:lnSpc>
                <a:spcPct val="150000"/>
              </a:lnSpc>
            </a:pPr>
            <a:r>
              <a:rPr lang="en" sz="2400">
                <a:latin typeface="Century Gothic"/>
              </a:rPr>
              <a:t>-</a:t>
            </a:r>
            <a:r>
              <a:rPr lang="en" sz="2400" dirty="0">
                <a:latin typeface="Century Gothic"/>
              </a:rPr>
              <a:t> Planted </a:t>
            </a:r>
            <a:r>
              <a:rPr lang="en" sz="2400">
                <a:latin typeface="Century Gothic"/>
              </a:rPr>
              <a:t>area</a:t>
            </a:r>
          </a:p>
          <a:p>
            <a:pPr>
              <a:lnSpc>
                <a:spcPct val="150000"/>
              </a:lnSpc>
            </a:pPr>
            <a:r>
              <a:rPr lang="en" sz="2400" dirty="0">
                <a:latin typeface="Century Gothic"/>
              </a:rPr>
              <a:t>-</a:t>
            </a:r>
            <a:r>
              <a:rPr lang="en" sz="2400">
                <a:latin typeface="Century Gothic"/>
              </a:rPr>
              <a:t> </a:t>
            </a:r>
            <a:r>
              <a:rPr lang="en" sz="2400" dirty="0">
                <a:latin typeface="Century Gothic"/>
              </a:rPr>
              <a:t>news</a:t>
            </a:r>
          </a:p>
        </p:txBody>
      </p:sp>
      <p:pic>
        <p:nvPicPr>
          <p:cNvPr id="15" name="Picture 15" descr="Vegetable-PNG-Photo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8375" y="4343400"/>
            <a:ext cx="4216165" cy="284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324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56EFA-C745-4C66-819A-3E9C1DB6E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28600"/>
            <a:ext cx="3413185" cy="89424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Century Gothic"/>
              </a:rPr>
              <a:t>Prototype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C755D4-A690-4833-9BD6-F640DA65C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83" y="1643128"/>
            <a:ext cx="2539942" cy="4927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C03515-570F-4354-84B3-CD777CF5E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4767" y="1635141"/>
            <a:ext cx="2420453" cy="4935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DF32F2-6E60-4DF9-91B5-9E8869681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2297" y="1759260"/>
            <a:ext cx="2420453" cy="48685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004EF4-3846-4B7D-9361-50F847DD4E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1792" y="1717789"/>
            <a:ext cx="2453933" cy="4910024"/>
          </a:xfrm>
          <a:prstGeom prst="rect">
            <a:avLst/>
          </a:prstGeom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8E65604A-B2BB-49C8-8CF7-6433AE91D9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905" y="84296"/>
            <a:ext cx="1550845" cy="155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94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285F5-219D-4BBC-A4D5-989833166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4864" y="152400"/>
            <a:ext cx="4015049" cy="884238"/>
          </a:xfrm>
        </p:spPr>
        <p:txBody>
          <a:bodyPr>
            <a:normAutofit/>
          </a:bodyPr>
          <a:lstStyle/>
          <a:p>
            <a:pPr algn="r"/>
            <a:r>
              <a:rPr lang="en-US" sz="4800" b="1" dirty="0">
                <a:solidFill>
                  <a:srgbClr val="C00000"/>
                </a:solidFill>
                <a:latin typeface="Century Gothic"/>
              </a:rPr>
              <a:t>Future Plan</a:t>
            </a:r>
          </a:p>
        </p:txBody>
      </p:sp>
      <p:sp>
        <p:nvSpPr>
          <p:cNvPr id="9" name="Right Arrow 8"/>
          <p:cNvSpPr/>
          <p:nvPr/>
        </p:nvSpPr>
        <p:spPr>
          <a:xfrm>
            <a:off x="4074947" y="3802529"/>
            <a:ext cx="887071" cy="412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Picture 7" descr="97133-2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584" y="3089537"/>
            <a:ext cx="1905000" cy="1905000"/>
          </a:xfrm>
          <a:prstGeom prst="rect">
            <a:avLst/>
          </a:prstGeom>
        </p:spPr>
      </p:pic>
      <p:sp>
        <p:nvSpPr>
          <p:cNvPr id="7" name="TextBox 6"/>
          <p:cNvSpPr txBox="1"/>
          <p:nvPr>
            <p:extLst>
              <p:ext uri="{D42A27DB-BD31-4B8C-83A1-F6EECF244321}">
                <p14:modId xmlns:p14="http://schemas.microsoft.com/office/powerpoint/2010/main" val="3147118343"/>
              </p:ext>
            </p:extLst>
          </p:nvPr>
        </p:nvSpPr>
        <p:spPr>
          <a:xfrm>
            <a:off x="4792156" y="5042161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Century Gothic"/>
              </a:rPr>
              <a:t>Plant</a:t>
            </a:r>
            <a:r>
              <a:rPr lang="en-US" b="1">
                <a:latin typeface="Century Gothic"/>
              </a:rPr>
              <a:t> </a:t>
            </a:r>
            <a:r>
              <a:rPr lang="en-US" b="1" dirty="0">
                <a:latin typeface="Century Gothic"/>
              </a:rPr>
              <a:t>Fair Price</a:t>
            </a:r>
            <a:endParaRPr lang="en-US" dirty="0">
              <a:latin typeface="Century Gothic"/>
            </a:endParaRPr>
          </a:p>
          <a:p>
            <a:pPr algn="ctr"/>
            <a:r>
              <a:rPr lang="en-US" b="1">
                <a:latin typeface="Century Gothic"/>
              </a:rPr>
              <a:t>-add </a:t>
            </a:r>
            <a:r>
              <a:rPr lang="en-US" b="1" dirty="0">
                <a:latin typeface="Century Gothic"/>
              </a:rPr>
              <a:t>market price </a:t>
            </a:r>
            <a:endParaRPr dirty="0"/>
          </a:p>
        </p:txBody>
      </p:sp>
      <p:pic>
        <p:nvPicPr>
          <p:cNvPr id="12" name="Picture 11" descr="0f52205b21536ca0dbbdac51891348e0-old-farmer-cartoon-by-vexel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785" y="2592853"/>
            <a:ext cx="2743200" cy="2743200"/>
          </a:xfrm>
          <a:prstGeom prst="rect">
            <a:avLst/>
          </a:prstGeom>
        </p:spPr>
      </p:pic>
      <p:sp>
        <p:nvSpPr>
          <p:cNvPr id="14" name="TextBox 13"/>
          <p:cNvSpPr txBox="1"/>
          <p:nvPr>
            <p:extLst>
              <p:ext uri="{D42A27DB-BD31-4B8C-83A1-F6EECF244321}">
                <p14:modId xmlns:p14="http://schemas.microsoft.com/office/powerpoint/2010/main" val="307533918"/>
              </p:ext>
            </p:extLst>
          </p:nvPr>
        </p:nvSpPr>
        <p:spPr>
          <a:xfrm>
            <a:off x="1802808" y="5317005"/>
            <a:ext cx="1377351" cy="36988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Century Gothic"/>
              </a:rPr>
              <a:t>Farmer</a:t>
            </a:r>
          </a:p>
        </p:txBody>
      </p:sp>
      <p:sp>
        <p:nvSpPr>
          <p:cNvPr id="15" name="Right Arrow 8"/>
          <p:cNvSpPr/>
          <p:nvPr/>
        </p:nvSpPr>
        <p:spPr>
          <a:xfrm rot="10800000">
            <a:off x="7123277" y="3802529"/>
            <a:ext cx="887071" cy="412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576195-AB82-4857-9BDF-013EDA076F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324" y="3110398"/>
            <a:ext cx="2318845" cy="2576495"/>
          </a:xfrm>
          <a:prstGeom prst="rect">
            <a:avLst/>
          </a:prstGeom>
        </p:spPr>
      </p:pic>
      <p:sp>
        <p:nvSpPr>
          <p:cNvPr id="4" name="Speech Bubble: Rectangle with Corners Rounded 3"/>
          <p:cNvSpPr/>
          <p:nvPr>
            <p:extLst>
              <p:ext uri="{D42A27DB-BD31-4B8C-83A1-F6EECF244321}">
                <p14:modId xmlns:p14="http://schemas.microsoft.com/office/powerpoint/2010/main" val="3423783721"/>
              </p:ext>
            </p:extLst>
          </p:nvPr>
        </p:nvSpPr>
        <p:spPr>
          <a:xfrm>
            <a:off x="10401300" y="2341914"/>
            <a:ext cx="1455072" cy="755075"/>
          </a:xfrm>
          <a:prstGeom prst="wedgeRoundRect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 want durian.</a:t>
            </a:r>
          </a:p>
        </p:txBody>
      </p:sp>
      <p:sp>
        <p:nvSpPr>
          <p:cNvPr id="13" name="Speech Bubble: Rectangle with Corners Rounded 12"/>
          <p:cNvSpPr/>
          <p:nvPr>
            <p:extLst>
              <p:ext uri="{D42A27DB-BD31-4B8C-83A1-F6EECF244321}">
                <p14:modId xmlns:p14="http://schemas.microsoft.com/office/powerpoint/2010/main" val="330667423"/>
              </p:ext>
            </p:extLst>
          </p:nvPr>
        </p:nvSpPr>
        <p:spPr>
          <a:xfrm>
            <a:off x="516540" y="2362774"/>
            <a:ext cx="1455072" cy="755075"/>
          </a:xfrm>
          <a:prstGeom prst="wedgeRoundRect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 have durian.</a:t>
            </a:r>
          </a:p>
        </p:txBody>
      </p:sp>
      <p:sp>
        <p:nvSpPr>
          <p:cNvPr id="3" name="Speech Bubble: Rectangle with Corners Rounded 3"/>
          <p:cNvSpPr/>
          <p:nvPr>
            <p:extLst>
              <p:ext uri="{D42A27DB-BD31-4B8C-83A1-F6EECF244321}">
                <p14:modId xmlns:p14="http://schemas.microsoft.com/office/powerpoint/2010/main" val="3423783721"/>
              </p:ext>
            </p:extLst>
          </p:nvPr>
        </p:nvSpPr>
        <p:spPr>
          <a:xfrm>
            <a:off x="10401300" y="2341914"/>
            <a:ext cx="1455072" cy="755075"/>
          </a:xfrm>
          <a:prstGeom prst="wedgeRoundRect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 want durian.</a:t>
            </a:r>
          </a:p>
        </p:txBody>
      </p:sp>
      <p:sp>
        <p:nvSpPr>
          <p:cNvPr id="6" name="Speech Bubble: Rectangle with Corners Rounded 12"/>
          <p:cNvSpPr/>
          <p:nvPr>
            <p:extLst>
              <p:ext uri="{D42A27DB-BD31-4B8C-83A1-F6EECF244321}">
                <p14:modId xmlns:p14="http://schemas.microsoft.com/office/powerpoint/2010/main" val="330667423"/>
              </p:ext>
            </p:extLst>
          </p:nvPr>
        </p:nvSpPr>
        <p:spPr>
          <a:xfrm>
            <a:off x="516540" y="2362774"/>
            <a:ext cx="1455072" cy="755075"/>
          </a:xfrm>
          <a:prstGeom prst="wedgeRoundRect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 have durian.</a:t>
            </a:r>
          </a:p>
        </p:txBody>
      </p:sp>
    </p:spTree>
    <p:extLst>
      <p:ext uri="{BB962C8B-B14F-4D97-AF65-F5344CB8AC3E}">
        <p14:creationId xmlns:p14="http://schemas.microsoft.com/office/powerpoint/2010/main" val="1051619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2000"/>
            <a:lum/>
            <a:extLst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8" name="Rectangle 7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DBA183-2D48-494D-894E-BA4560D37B0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007" y="643464"/>
            <a:ext cx="4630354" cy="3275978"/>
          </a:xfrm>
          <a:prstGeom prst="rect">
            <a:avLst/>
          </a:prstGeom>
        </p:spPr>
      </p:pic>
      <p:sp>
        <p:nvSpPr>
          <p:cNvPr id="2" name="TextBox 1"/>
          <p:cNvSpPr txBox="1"/>
          <p:nvPr>
            <p:extLst>
              <p:ext uri="{D42A27DB-BD31-4B8C-83A1-F6EECF244321}">
                <p14:modId xmlns:p14="http://schemas.microsoft.com/office/powerpoint/2010/main" val="1067158113"/>
              </p:ext>
            </p:extLst>
          </p:nvPr>
        </p:nvSpPr>
        <p:spPr>
          <a:xfrm>
            <a:off x="707011" y="4502330"/>
            <a:ext cx="10765410" cy="120726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 farmer.. fare price, right time</a:t>
            </a:r>
          </a:p>
        </p:txBody>
      </p:sp>
    </p:spTree>
    <p:extLst>
      <p:ext uri="{BB962C8B-B14F-4D97-AF65-F5344CB8AC3E}">
        <p14:creationId xmlns:p14="http://schemas.microsoft.com/office/powerpoint/2010/main" val="3521633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4BE9F-3D52-4222-BC8E-D379C043A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700" y="238125"/>
            <a:ext cx="2318435" cy="827088"/>
          </a:xfrm>
        </p:spPr>
        <p:txBody>
          <a:bodyPr>
            <a:normAutofit fontScale="90000"/>
          </a:bodyPr>
          <a:lstStyle/>
          <a:p>
            <a:r>
              <a:rPr lang="en-US" b="1">
                <a:latin typeface="Century Gothic"/>
              </a:rPr>
              <a:t>Member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9100" y="4718629"/>
            <a:ext cx="2408772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 Gothic"/>
              </a:rPr>
              <a:t>Satit Pongbundit</a:t>
            </a:r>
            <a:endParaRPr lang="th-TH" sz="2000" dirty="0">
              <a:latin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31816" y="4718629"/>
            <a:ext cx="2627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entury Gothic"/>
              </a:rPr>
              <a:t>Nipaporn Anuwong</a:t>
            </a:r>
            <a:endParaRPr lang="th-TH" sz="2000" dirty="0">
              <a:latin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05525" y="4718629"/>
            <a:ext cx="2892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entury Gothic"/>
              </a:rPr>
              <a:t>Kwanruetai Sudadeth </a:t>
            </a:r>
            <a:endParaRPr lang="th-TH" sz="2000" dirty="0">
              <a:latin typeface="Century Gothic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86070" y="4718629"/>
            <a:ext cx="255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entury Gothic"/>
              </a:rPr>
              <a:t>Tanawat Gajaseni</a:t>
            </a:r>
            <a:endParaRPr lang="th-TH" sz="2000" dirty="0">
              <a:latin typeface="Century Gothic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09BC2C-0F70-4B18-BD33-01B8B230D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616" y="2053295"/>
            <a:ext cx="1982897" cy="21666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7BC18D-65F6-4349-95A7-DFE0C3B4C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307" y="2203903"/>
            <a:ext cx="1982285" cy="21777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95B559-79EA-49B1-B485-5389B7FB92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20" y="2202369"/>
            <a:ext cx="2093336" cy="21792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C03CAAA-71E7-48C8-81A0-485D3529B6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892" y="2190917"/>
            <a:ext cx="1854139" cy="2317165"/>
          </a:xfrm>
          <a:prstGeom prst="rect">
            <a:avLst/>
          </a:prstGeom>
        </p:spPr>
      </p:pic>
      <p:pic>
        <p:nvPicPr>
          <p:cNvPr id="10" name="Picture 11" descr="fruit-veg-top-banner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20000">
            <a:off x="3351360" y="5203386"/>
            <a:ext cx="5027610" cy="22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552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>
            <p:extLst>
              <p:ext uri="{D42A27DB-BD31-4B8C-83A1-F6EECF244321}">
                <p14:modId xmlns:p14="http://schemas.microsoft.com/office/powerpoint/2010/main" val="542070487"/>
              </p:ext>
            </p:extLst>
          </p:nvPr>
        </p:nvSpPr>
        <p:spPr>
          <a:xfrm>
            <a:off x="2381250" y="304800"/>
            <a:ext cx="9283292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latin typeface="Century Gothic"/>
              </a:rPr>
              <a:t>Thailand is an agricultural country</a:t>
            </a:r>
          </a:p>
        </p:txBody>
      </p:sp>
    </p:spTree>
    <p:extLst>
      <p:ext uri="{BB962C8B-B14F-4D97-AF65-F5344CB8AC3E}">
        <p14:creationId xmlns:p14="http://schemas.microsoft.com/office/powerpoint/2010/main" val="2056177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0f52205b21536ca0dbbdac51891348e0-old-farmer-cartoon-by-vexel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454" y="1743732"/>
            <a:ext cx="2743200" cy="2743200"/>
          </a:xfrm>
          <a:prstGeom prst="rect">
            <a:avLst/>
          </a:prstGeom>
        </p:spPr>
      </p:pic>
      <p:sp>
        <p:nvSpPr>
          <p:cNvPr id="6" name="TextBox 5"/>
          <p:cNvSpPr txBox="1"/>
          <p:nvPr>
            <p:extLst>
              <p:ext uri="{D42A27DB-BD31-4B8C-83A1-F6EECF244321}">
                <p14:modId xmlns:p14="http://schemas.microsoft.com/office/powerpoint/2010/main" val="3767003832"/>
              </p:ext>
            </p:extLst>
          </p:nvPr>
        </p:nvSpPr>
        <p:spPr>
          <a:xfrm>
            <a:off x="4173613" y="1276350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latin typeface="Century Gothic"/>
              </a:rPr>
              <a:t>25.9%</a:t>
            </a:r>
          </a:p>
        </p:txBody>
      </p:sp>
      <p:pic>
        <p:nvPicPr>
          <p:cNvPr id="7" name="Picture 4" descr="0f52205b21536ca0dbbdac51891348e0-old-farmer-cartoon-by-vexel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236" y="1771650"/>
            <a:ext cx="2743200" cy="2743200"/>
          </a:xfrm>
          <a:prstGeom prst="rect">
            <a:avLst/>
          </a:prstGeom>
        </p:spPr>
      </p:pic>
      <p:pic>
        <p:nvPicPr>
          <p:cNvPr id="8" name="Picture 4" descr="0f52205b21536ca0dbbdac51891348e0-old-farmer-cartoon-by-vexel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124" y="1771650"/>
            <a:ext cx="2743200" cy="274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882" y="1552575"/>
            <a:ext cx="4051137" cy="2962357"/>
          </a:xfrm>
          <a:prstGeom prst="rect">
            <a:avLst/>
          </a:prstGeom>
        </p:spPr>
      </p:pic>
      <p:sp>
        <p:nvSpPr>
          <p:cNvPr id="13" name="TextBox 12"/>
          <p:cNvSpPr txBox="1"/>
          <p:nvPr>
            <p:extLst>
              <p:ext uri="{D42A27DB-BD31-4B8C-83A1-F6EECF244321}">
                <p14:modId xmlns:p14="http://schemas.microsoft.com/office/powerpoint/2010/main" val="108827633"/>
              </p:ext>
            </p:extLst>
          </p:nvPr>
        </p:nvSpPr>
        <p:spPr>
          <a:xfrm>
            <a:off x="8675134" y="1133475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latin typeface="Century Gothic"/>
              </a:rPr>
              <a:t>Age of farmer</a:t>
            </a:r>
          </a:p>
        </p:txBody>
      </p:sp>
      <p:sp>
        <p:nvSpPr>
          <p:cNvPr id="14" name="TextBox 13"/>
          <p:cNvSpPr txBox="1"/>
          <p:nvPr>
            <p:extLst>
              <p:ext uri="{D42A27DB-BD31-4B8C-83A1-F6EECF244321}">
                <p14:modId xmlns:p14="http://schemas.microsoft.com/office/powerpoint/2010/main" val="1372381675"/>
              </p:ext>
            </p:extLst>
          </p:nvPr>
        </p:nvSpPr>
        <p:spPr>
          <a:xfrm>
            <a:off x="695325" y="476250"/>
            <a:ext cx="2647216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entury Gothic"/>
              </a:rPr>
              <a:t>116.6 Million acres </a:t>
            </a:r>
          </a:p>
        </p:txBody>
      </p:sp>
      <p:pic>
        <p:nvPicPr>
          <p:cNvPr id="3" name="Picture 4" descr="1414241606-ThailandMa-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325" y="1123950"/>
            <a:ext cx="3027356" cy="505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49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1D691-2EF7-433A-868D-B2389129F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81000"/>
            <a:ext cx="2585488" cy="95567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75623"/>
                </a:solidFill>
                <a:latin typeface="Century Gothic"/>
              </a:rPr>
              <a:t>Problem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28825" y="1790700"/>
            <a:ext cx="8258503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fontAlgn="t">
              <a:buChar char="•"/>
            </a:pPr>
            <a:r>
              <a:rPr lang="en-US" sz="2800" dirty="0">
                <a:latin typeface="Century Gothic"/>
                <a:cs typeface="+mj-cs"/>
              </a:rPr>
              <a:t>Middleman </a:t>
            </a:r>
            <a:r>
              <a:rPr lang="en-US" sz="2800" b="1" dirty="0">
                <a:latin typeface="Century Gothic"/>
                <a:cs typeface="+mj-cs"/>
              </a:rPr>
              <a:t>Bargain</a:t>
            </a:r>
            <a:r>
              <a:rPr lang="en-US" sz="2800" dirty="0">
                <a:latin typeface="Century Gothic"/>
                <a:cs typeface="+mj-cs"/>
              </a:rPr>
              <a:t> is higher than farmers </a:t>
            </a:r>
            <a:endParaRPr lang="en-US" dirty="0">
              <a:cs typeface="+mj-cs"/>
            </a:endParaRPr>
          </a:p>
          <a:p>
            <a:pPr fontAlgn="t"/>
            <a:endParaRPr lang="en-US" sz="2800" dirty="0">
              <a:latin typeface="Century Gothic"/>
              <a:cs typeface="+mj-cs"/>
            </a:endParaRPr>
          </a:p>
          <a:p>
            <a:pPr marL="457200" indent="-457200" fontAlgn="t">
              <a:buChar char="•"/>
            </a:pPr>
            <a:r>
              <a:rPr lang="en-US" sz="2800" b="1" dirty="0">
                <a:latin typeface="Century Gothic"/>
                <a:cs typeface="+mj-cs"/>
              </a:rPr>
              <a:t> Data</a:t>
            </a:r>
            <a:r>
              <a:rPr lang="en-US" sz="2800" dirty="0">
                <a:latin typeface="Century Gothic"/>
                <a:cs typeface="+mj-cs"/>
              </a:rPr>
              <a:t> for refer call price </a:t>
            </a:r>
            <a:endParaRPr lang="en-US" dirty="0">
              <a:latin typeface="Century Gothic"/>
              <a:cs typeface="+mj-cs"/>
            </a:endParaRPr>
          </a:p>
          <a:p>
            <a:pPr marL="285750" indent="-285750" fontAlgn="t">
              <a:buFontTx/>
              <a:buChar char="-"/>
            </a:pPr>
            <a:endParaRPr lang="en-US" sz="2800" dirty="0">
              <a:latin typeface="Century Gothic"/>
              <a:cs typeface="+mj-cs"/>
            </a:endParaRPr>
          </a:p>
          <a:p>
            <a:pPr marL="457200" indent="-457200" fontAlgn="t">
              <a:buChar char="•"/>
            </a:pPr>
            <a:r>
              <a:rPr lang="en-US" sz="2800" b="1" dirty="0">
                <a:latin typeface="Century Gothic"/>
                <a:cs typeface="+mj-cs"/>
              </a:rPr>
              <a:t>Low price  </a:t>
            </a:r>
            <a:r>
              <a:rPr lang="en-US" sz="2800" dirty="0">
                <a:latin typeface="Century Gothic"/>
                <a:cs typeface="+mj-cs"/>
              </a:rPr>
              <a:t>when harvest</a:t>
            </a:r>
          </a:p>
        </p:txBody>
      </p:sp>
      <p:pic>
        <p:nvPicPr>
          <p:cNvPr id="4" name="Picture 4" descr="salad_PNG28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175" y="4133850"/>
            <a:ext cx="2363080" cy="265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79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>
            <p:extLst>
              <p:ext uri="{D42A27DB-BD31-4B8C-83A1-F6EECF244321}">
                <p14:modId xmlns:p14="http://schemas.microsoft.com/office/powerpoint/2010/main" val="3239260769"/>
              </p:ext>
            </p:extLst>
          </p:nvPr>
        </p:nvSpPr>
        <p:spPr>
          <a:xfrm>
            <a:off x="5866108" y="4581525"/>
            <a:ext cx="6090942" cy="267811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4400" dirty="0">
                <a:solidFill>
                  <a:srgbClr val="000000"/>
                </a:solidFill>
                <a:latin typeface="Century Gothic"/>
              </a:rPr>
              <a:t>Overproduction of agricultural </a:t>
            </a:r>
            <a:endParaRPr lang="en-US" sz="2400">
              <a:solidFill>
                <a:srgbClr val="000000"/>
              </a:solidFill>
              <a:latin typeface="Calibri"/>
            </a:endParaRPr>
          </a:p>
          <a:p>
            <a:pPr algn="r"/>
            <a:r>
              <a:rPr lang="en-US" sz="4400" dirty="0">
                <a:solidFill>
                  <a:srgbClr val="000000"/>
                </a:solidFill>
                <a:latin typeface="Century Gothic"/>
              </a:rPr>
              <a:t>commodities</a:t>
            </a:r>
            <a:endParaRPr sz="2400">
              <a:solidFill>
                <a:srgbClr val="000000"/>
              </a:solidFill>
            </a:endParaRPr>
          </a:p>
          <a:p>
            <a:pPr algn="r"/>
            <a:endParaRPr lang="en-US" sz="3600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7214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/>
          </p:cNvPr>
          <p:cNvSpPr txBox="1">
            <a:spLocks/>
          </p:cNvSpPr>
          <p:nvPr>
            <p:extLst>
              <p:ext uri="{D42A27DB-BD31-4B8C-83A1-F6EECF244321}">
                <p14:modId xmlns:p14="http://schemas.microsoft.com/office/powerpoint/2010/main" val="2070763418"/>
              </p:ext>
            </p:extLst>
          </p:nvPr>
        </p:nvSpPr>
        <p:spPr>
          <a:xfrm>
            <a:off x="771525" y="733425"/>
            <a:ext cx="3641725" cy="83593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C000"/>
                </a:solidFill>
                <a:latin typeface="Century Gothic"/>
              </a:rPr>
              <a:t>Objective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5" name="TextBox 4"/>
          <p:cNvSpPr txBox="1"/>
          <p:nvPr>
            <p:extLst>
              <p:ext uri="{D42A27DB-BD31-4B8C-83A1-F6EECF244321}">
                <p14:modId xmlns:p14="http://schemas.microsoft.com/office/powerpoint/2010/main" val="3203824713"/>
              </p:ext>
            </p:extLst>
          </p:nvPr>
        </p:nvSpPr>
        <p:spPr>
          <a:xfrm>
            <a:off x="771525" y="2066925"/>
            <a:ext cx="10450285" cy="181588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Char char="•"/>
            </a:pPr>
            <a:r>
              <a:rPr lang="en-US" sz="2800">
                <a:latin typeface="Century Gothic"/>
              </a:rPr>
              <a:t>Visualizing  prices of agricultural products</a:t>
            </a:r>
            <a:r>
              <a:rPr lang="en-US" sz="2800" dirty="0">
                <a:latin typeface="Century Gothic"/>
              </a:rPr>
              <a:t> </a:t>
            </a:r>
            <a:r>
              <a:rPr lang="en-US" sz="2800">
                <a:latin typeface="Century Gothic"/>
              </a:rPr>
              <a:t>from </a:t>
            </a:r>
            <a:r>
              <a:rPr lang="en-US" sz="2800" dirty="0">
                <a:latin typeface="Century Gothic"/>
              </a:rPr>
              <a:t>the past in the same period  to the </a:t>
            </a:r>
            <a:r>
              <a:rPr lang="en-US" sz="2800">
                <a:latin typeface="Century Gothic"/>
              </a:rPr>
              <a:t>present </a:t>
            </a:r>
            <a:endParaRPr lang="en-US" sz="2800" dirty="0">
              <a:latin typeface="Century Gothic"/>
            </a:endParaRPr>
          </a:p>
          <a:p>
            <a:endParaRPr lang="en-US" sz="2800" dirty="0">
              <a:latin typeface="Century Gothic"/>
            </a:endParaRPr>
          </a:p>
          <a:p>
            <a:pPr marL="457200" indent="-457200">
              <a:buChar char="•"/>
            </a:pPr>
            <a:r>
              <a:rPr lang="en-US" sz="2800">
                <a:latin typeface="Century Gothic"/>
              </a:rPr>
              <a:t>Find fair </a:t>
            </a:r>
            <a:r>
              <a:rPr lang="en-US" sz="2800" dirty="0">
                <a:latin typeface="Century Gothic"/>
              </a:rPr>
              <a:t>prices</a:t>
            </a:r>
            <a:r>
              <a:rPr lang="en-US" sz="2800">
                <a:latin typeface="Century Gothic"/>
              </a:rPr>
              <a:t> </a:t>
            </a:r>
            <a:r>
              <a:rPr lang="en-US" sz="2800" dirty="0">
                <a:latin typeface="Century Gothic"/>
              </a:rPr>
              <a:t>for farmers</a:t>
            </a:r>
            <a:r>
              <a:rPr lang="en-US" sz="2800">
                <a:latin typeface="Century Gothic"/>
              </a:rPr>
              <a:t> </a:t>
            </a:r>
            <a:endParaRPr lang="en-US" sz="2800" dirty="0">
              <a:latin typeface="Century Gothic"/>
            </a:endParaRPr>
          </a:p>
        </p:txBody>
      </p:sp>
      <p:pic>
        <p:nvPicPr>
          <p:cNvPr id="10" name="Picture 10" descr="corn-png-image_png002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0" y="4067175"/>
            <a:ext cx="3408410" cy="316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62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90500" y="228600"/>
            <a:ext cx="3413185" cy="89424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002060"/>
                </a:solidFill>
                <a:latin typeface="Century Gothic"/>
              </a:rPr>
              <a:t>Solution</a:t>
            </a:r>
          </a:p>
        </p:txBody>
      </p:sp>
      <p:pic>
        <p:nvPicPr>
          <p:cNvPr id="1026" name="Picture 2" descr="Land value tax - Wikipedia">
            <a:extLst>
              <a:ext uri="{FF2B5EF4-FFF2-40B4-BE49-F238E27FC236}">
                <a16:creationId xmlns:a16="http://schemas.microsoft.com/office/drawing/2014/main" id="{A95ACF79-BF5A-45B9-9337-FAABFD5BFD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613" y="1905000"/>
            <a:ext cx="4673507" cy="447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5F0C59-AB0A-4C6E-9E02-4721ABA65E58}"/>
              </a:ext>
            </a:extLst>
          </p:cNvPr>
          <p:cNvSpPr/>
          <p:nvPr>
            <p:extLst>
              <p:ext uri="{D42A27DB-BD31-4B8C-83A1-F6EECF244321}">
                <p14:modId xmlns:p14="http://schemas.microsoft.com/office/powerpoint/2010/main" val="2398851866"/>
              </p:ext>
            </p:extLst>
          </p:nvPr>
        </p:nvSpPr>
        <p:spPr>
          <a:xfrm>
            <a:off x="8763000" y="1266825"/>
            <a:ext cx="3349745" cy="92333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Century Gothic"/>
              </a:rPr>
              <a:t>Fair Price ?</a:t>
            </a:r>
            <a:r>
              <a:rPr lang="en-US" sz="1200" dirty="0">
                <a:latin typeface="+mn-ea"/>
                <a:cs typeface="+mn-ea"/>
              </a:rPr>
              <a:t/>
            </a:r>
            <a:br>
              <a:rPr lang="en-US" sz="1200" dirty="0">
                <a:latin typeface="+mn-ea"/>
                <a:cs typeface="+mn-ea"/>
              </a:rPr>
            </a:br>
            <a:endParaRPr lang="th-TH" sz="1200">
              <a:latin typeface="Cordia New"/>
              <a:cs typeface="Cordia New"/>
            </a:endParaRPr>
          </a:p>
        </p:txBody>
      </p:sp>
      <p:pic>
        <p:nvPicPr>
          <p:cNvPr id="1028" name="Picture 4" descr="File:Happy pafrica farmer.png - Wikimedia Commons">
            <a:extLst>
              <a:ext uri="{FF2B5EF4-FFF2-40B4-BE49-F238E27FC236}">
                <a16:creationId xmlns:a16="http://schemas.microsoft.com/office/drawing/2014/main" id="{847A86B8-56B6-40E8-90D4-7914DBB9F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4025" y="3552825"/>
            <a:ext cx="1945869" cy="2776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7BAF01B5-4BDD-4036-8161-3DE06D8A5C0C}"/>
              </a:ext>
            </a:extLst>
          </p:cNvPr>
          <p:cNvSpPr/>
          <p:nvPr>
            <p:extLst>
              <p:ext uri="{D42A27DB-BD31-4B8C-83A1-F6EECF244321}">
                <p14:modId xmlns:p14="http://schemas.microsoft.com/office/powerpoint/2010/main" val="2752458803"/>
              </p:ext>
            </p:extLst>
          </p:nvPr>
        </p:nvSpPr>
        <p:spPr>
          <a:xfrm flipH="1">
            <a:off x="6762750" y="2324100"/>
            <a:ext cx="3548631" cy="1325563"/>
          </a:xfrm>
          <a:prstGeom prst="wedgeEllipse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entury Gothic"/>
            </a:endParaRPr>
          </a:p>
          <a:p>
            <a:pPr algn="ctr"/>
            <a:r>
              <a:rPr lang="en-US" dirty="0">
                <a:solidFill>
                  <a:srgbClr val="000000"/>
                </a:solidFill>
                <a:latin typeface="Century Gothic"/>
              </a:rPr>
              <a:t>How can I know a reasonable price ? </a:t>
            </a:r>
            <a:endParaRPr lang="en-US" dirty="0">
              <a:latin typeface="Century Gothic"/>
            </a:endParaRPr>
          </a:p>
          <a:p>
            <a:pPr algn="ctr"/>
            <a:endParaRPr lang="th-TH" dirty="0"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78739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/>
          </p:cNvPr>
          <p:cNvSpPr txBox="1">
            <a:spLocks/>
          </p:cNvSpPr>
          <p:nvPr/>
        </p:nvSpPr>
        <p:spPr>
          <a:xfrm>
            <a:off x="186905" y="230037"/>
            <a:ext cx="3413185" cy="89424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002060"/>
                </a:solidFill>
                <a:latin typeface="Century Gothic"/>
              </a:rPr>
              <a:t>Solution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5357"/>
              </p:ext>
            </p:extLst>
          </p:nvPr>
        </p:nvGraphicFramePr>
        <p:xfrm>
          <a:off x="800100" y="3924300"/>
          <a:ext cx="10771751" cy="21453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4095">
                  <a:extLst>
                    <a:ext uri="{9D8B030D-6E8A-4147-A177-3AD203B41FA5}">
                      <a16:colId xmlns:a16="http://schemas.microsoft.com/office/drawing/2014/main" val="4015765011"/>
                    </a:ext>
                  </a:extLst>
                </a:gridCol>
                <a:gridCol w="745638">
                  <a:extLst>
                    <a:ext uri="{9D8B030D-6E8A-4147-A177-3AD203B41FA5}">
                      <a16:colId xmlns:a16="http://schemas.microsoft.com/office/drawing/2014/main" val="2650716729"/>
                    </a:ext>
                  </a:extLst>
                </a:gridCol>
                <a:gridCol w="745638">
                  <a:extLst>
                    <a:ext uri="{9D8B030D-6E8A-4147-A177-3AD203B41FA5}">
                      <a16:colId xmlns:a16="http://schemas.microsoft.com/office/drawing/2014/main" val="4127669793"/>
                    </a:ext>
                  </a:extLst>
                </a:gridCol>
                <a:gridCol w="745638">
                  <a:extLst>
                    <a:ext uri="{9D8B030D-6E8A-4147-A177-3AD203B41FA5}">
                      <a16:colId xmlns:a16="http://schemas.microsoft.com/office/drawing/2014/main" val="179306994"/>
                    </a:ext>
                  </a:extLst>
                </a:gridCol>
                <a:gridCol w="745638">
                  <a:extLst>
                    <a:ext uri="{9D8B030D-6E8A-4147-A177-3AD203B41FA5}">
                      <a16:colId xmlns:a16="http://schemas.microsoft.com/office/drawing/2014/main" val="821164015"/>
                    </a:ext>
                  </a:extLst>
                </a:gridCol>
                <a:gridCol w="745638">
                  <a:extLst>
                    <a:ext uri="{9D8B030D-6E8A-4147-A177-3AD203B41FA5}">
                      <a16:colId xmlns:a16="http://schemas.microsoft.com/office/drawing/2014/main" val="3688680306"/>
                    </a:ext>
                  </a:extLst>
                </a:gridCol>
                <a:gridCol w="745638">
                  <a:extLst>
                    <a:ext uri="{9D8B030D-6E8A-4147-A177-3AD203B41FA5}">
                      <a16:colId xmlns:a16="http://schemas.microsoft.com/office/drawing/2014/main" val="415641255"/>
                    </a:ext>
                  </a:extLst>
                </a:gridCol>
                <a:gridCol w="745638">
                  <a:extLst>
                    <a:ext uri="{9D8B030D-6E8A-4147-A177-3AD203B41FA5}">
                      <a16:colId xmlns:a16="http://schemas.microsoft.com/office/drawing/2014/main" val="3545038085"/>
                    </a:ext>
                  </a:extLst>
                </a:gridCol>
                <a:gridCol w="745638">
                  <a:extLst>
                    <a:ext uri="{9D8B030D-6E8A-4147-A177-3AD203B41FA5}">
                      <a16:colId xmlns:a16="http://schemas.microsoft.com/office/drawing/2014/main" val="1389536068"/>
                    </a:ext>
                  </a:extLst>
                </a:gridCol>
                <a:gridCol w="745638">
                  <a:extLst>
                    <a:ext uri="{9D8B030D-6E8A-4147-A177-3AD203B41FA5}">
                      <a16:colId xmlns:a16="http://schemas.microsoft.com/office/drawing/2014/main" val="3721817068"/>
                    </a:ext>
                  </a:extLst>
                </a:gridCol>
                <a:gridCol w="745638">
                  <a:extLst>
                    <a:ext uri="{9D8B030D-6E8A-4147-A177-3AD203B41FA5}">
                      <a16:colId xmlns:a16="http://schemas.microsoft.com/office/drawing/2014/main" val="1743715408"/>
                    </a:ext>
                  </a:extLst>
                </a:gridCol>
                <a:gridCol w="745638">
                  <a:extLst>
                    <a:ext uri="{9D8B030D-6E8A-4147-A177-3AD203B41FA5}">
                      <a16:colId xmlns:a16="http://schemas.microsoft.com/office/drawing/2014/main" val="3766364065"/>
                    </a:ext>
                  </a:extLst>
                </a:gridCol>
                <a:gridCol w="745638">
                  <a:extLst>
                    <a:ext uri="{9D8B030D-6E8A-4147-A177-3AD203B41FA5}">
                      <a16:colId xmlns:a16="http://schemas.microsoft.com/office/drawing/2014/main" val="3962373982"/>
                    </a:ext>
                  </a:extLst>
                </a:gridCol>
              </a:tblGrid>
              <a:tr h="357551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2000" dirty="0">
                        <a:effectLst/>
                        <a:latin typeface="Century Gothic"/>
                      </a:endParaRPr>
                    </a:p>
                  </a:txBody>
                  <a:tcPr marL="0" marR="0" marT="0" marB="0" anchor="ctr"/>
                </a:tc>
                <a:tc gridSpan="1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2559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621290"/>
                  </a:ext>
                </a:extLst>
              </a:tr>
              <a:tr h="6033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JAN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FEB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MAR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APR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MAY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JUN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JUL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AUG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SEP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OCT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NOV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DEC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87173883"/>
                  </a:ext>
                </a:extLst>
              </a:tr>
              <a:tr h="59219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 smtClean="0">
                          <a:effectLst/>
                          <a:latin typeface="Century Gothic"/>
                        </a:rPr>
                        <a:t>quantity</a:t>
                      </a:r>
                      <a:endParaRPr lang="en-US" sz="2000" dirty="0">
                        <a:effectLst/>
                        <a:latin typeface="Century Gothic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1.2</a:t>
                      </a: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1.4</a:t>
                      </a: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3.4</a:t>
                      </a: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13</a:t>
                      </a: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>
                          <a:effectLst/>
                          <a:latin typeface="Century Gothic"/>
                        </a:rPr>
                        <a:t>24</a:t>
                      </a: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12</a:t>
                      </a: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11</a:t>
                      </a: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>
                          <a:effectLst/>
                          <a:latin typeface="Century Gothic"/>
                        </a:rPr>
                        <a:t>16.76</a:t>
                      </a: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9.45</a:t>
                      </a: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4.98</a:t>
                      </a: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1.22</a:t>
                      </a: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0.48</a:t>
                      </a: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000630"/>
                  </a:ext>
                </a:extLst>
              </a:tr>
              <a:tr h="59219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price at farm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53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53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53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64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>
                          <a:latin typeface="Century Gothic"/>
                        </a:rPr>
                        <a:t>75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74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67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>
                          <a:latin typeface="Century Gothic"/>
                        </a:rPr>
                        <a:t>47.6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43.29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49.49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49.49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Century Gothic"/>
                        </a:rPr>
                        <a:t>49.49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9256814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>
            <p:extLst>
              <p:ext uri="{D42A27DB-BD31-4B8C-83A1-F6EECF244321}">
                <p14:modId xmlns:p14="http://schemas.microsoft.com/office/powerpoint/2010/main" val="4133498660"/>
              </p:ext>
            </p:extLst>
          </p:nvPr>
        </p:nvSpPr>
        <p:spPr>
          <a:xfrm>
            <a:off x="5505450" y="6391275"/>
            <a:ext cx="6596406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dirty="0">
                <a:latin typeface="Century Gothic"/>
              </a:rPr>
              <a:t>Source: office of agricultural Economics</a:t>
            </a:r>
          </a:p>
        </p:txBody>
      </p:sp>
      <p:sp>
        <p:nvSpPr>
          <p:cNvPr id="7" name="TextBox 6"/>
          <p:cNvSpPr txBox="1"/>
          <p:nvPr>
            <p:extLst>
              <p:ext uri="{D42A27DB-BD31-4B8C-83A1-F6EECF244321}">
                <p14:modId xmlns:p14="http://schemas.microsoft.com/office/powerpoint/2010/main" val="3087055539"/>
              </p:ext>
            </p:extLst>
          </p:nvPr>
        </p:nvSpPr>
        <p:spPr>
          <a:xfrm>
            <a:off x="1657350" y="1457325"/>
            <a:ext cx="10126663" cy="203132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Char char="•"/>
            </a:pPr>
            <a:r>
              <a:rPr lang="en-US" sz="2800" dirty="0">
                <a:solidFill>
                  <a:srgbClr val="222222"/>
                </a:solidFill>
                <a:latin typeface="Century Gothic"/>
                <a:cs typeface="Arial"/>
              </a:rPr>
              <a:t>The season </a:t>
            </a:r>
            <a:r>
              <a:rPr lang="en-US" sz="2800">
                <a:solidFill>
                  <a:srgbClr val="222222"/>
                </a:solidFill>
                <a:latin typeface="Century Gothic"/>
                <a:cs typeface="Arial"/>
              </a:rPr>
              <a:t>for durians </a:t>
            </a:r>
            <a:r>
              <a:rPr lang="en-US" sz="2800" dirty="0">
                <a:solidFill>
                  <a:srgbClr val="222222"/>
                </a:solidFill>
                <a:latin typeface="Century Gothic"/>
                <a:cs typeface="Arial"/>
              </a:rPr>
              <a:t>is </a:t>
            </a:r>
            <a:r>
              <a:rPr lang="en-US" sz="2800">
                <a:solidFill>
                  <a:srgbClr val="222222"/>
                </a:solidFill>
                <a:latin typeface="Century Gothic"/>
                <a:cs typeface="Arial"/>
              </a:rPr>
              <a:t>typically from </a:t>
            </a:r>
            <a:r>
              <a:rPr lang="en-US" sz="2800" dirty="0">
                <a:solidFill>
                  <a:srgbClr val="222222"/>
                </a:solidFill>
                <a:latin typeface="Century Gothic"/>
                <a:cs typeface="Arial"/>
              </a:rPr>
              <a:t>June to August</a:t>
            </a:r>
            <a:r>
              <a:rPr lang="en-US" sz="2800">
                <a:solidFill>
                  <a:srgbClr val="222222"/>
                </a:solidFill>
                <a:latin typeface="Century Gothic"/>
              </a:rPr>
              <a:t>.</a:t>
            </a:r>
            <a:endParaRPr lang="en-US" dirty="0"/>
          </a:p>
          <a:p>
            <a:pPr marL="457200" indent="-457200">
              <a:lnSpc>
                <a:spcPct val="150000"/>
              </a:lnSpc>
              <a:buChar char="•"/>
            </a:pPr>
            <a:r>
              <a:rPr lang="en-US" sz="2800" dirty="0">
                <a:solidFill>
                  <a:srgbClr val="222222"/>
                </a:solidFill>
                <a:latin typeface="Century Gothic"/>
                <a:cs typeface="Arial"/>
              </a:rPr>
              <a:t>Eastern </a:t>
            </a:r>
            <a:r>
              <a:rPr lang="en-US" sz="2800">
                <a:solidFill>
                  <a:srgbClr val="222222"/>
                </a:solidFill>
                <a:latin typeface="Century Gothic"/>
                <a:cs typeface="Arial"/>
              </a:rPr>
              <a:t>region</a:t>
            </a:r>
            <a:r>
              <a:rPr lang="en-US" sz="2800" dirty="0">
                <a:solidFill>
                  <a:srgbClr val="222222"/>
                </a:solidFill>
                <a:latin typeface="Century Gothic"/>
              </a:rPr>
              <a:t>: April to </a:t>
            </a:r>
            <a:r>
              <a:rPr lang="en-US" sz="2800">
                <a:solidFill>
                  <a:srgbClr val="222222"/>
                </a:solidFill>
                <a:latin typeface="Century Gothic"/>
              </a:rPr>
              <a:t>June</a:t>
            </a:r>
            <a:endParaRPr lang="en-US" sz="2800" dirty="0">
              <a:solidFill>
                <a:srgbClr val="222222"/>
              </a:solidFill>
              <a:latin typeface="Century Gothic"/>
            </a:endParaRPr>
          </a:p>
          <a:p>
            <a:pPr marL="457200" indent="-457200">
              <a:lnSpc>
                <a:spcPct val="150000"/>
              </a:lnSpc>
              <a:buChar char="•"/>
            </a:pPr>
            <a:r>
              <a:rPr lang="en-US" sz="2800">
                <a:solidFill>
                  <a:srgbClr val="222222"/>
                </a:solidFill>
                <a:latin typeface="Century Gothic"/>
              </a:rPr>
              <a:t>South region: June to August</a:t>
            </a:r>
            <a:endParaRPr lang="en-US" sz="2800" dirty="0">
              <a:solidFill>
                <a:srgbClr val="222222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64547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928</TotalTime>
  <Words>260</Words>
  <Application>Microsoft Office PowerPoint</Application>
  <PresentationFormat>Widescreen</PresentationFormat>
  <Paragraphs>116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Century Gothic</vt:lpstr>
      <vt:lpstr>Cordia New</vt:lpstr>
      <vt:lpstr>Office Theme</vt:lpstr>
      <vt:lpstr>PowerPoint Presentation</vt:lpstr>
      <vt:lpstr>Member</vt:lpstr>
      <vt:lpstr>PowerPoint Presentation</vt:lpstr>
      <vt:lpstr>PowerPoint Presentation</vt:lpstr>
      <vt:lpstr>Problem</vt:lpstr>
      <vt:lpstr>PowerPoint Presentation</vt:lpstr>
      <vt:lpstr>PowerPoint Presentation</vt:lpstr>
      <vt:lpstr>Solution</vt:lpstr>
      <vt:lpstr>PowerPoint Presentation</vt:lpstr>
      <vt:lpstr>Business Model</vt:lpstr>
      <vt:lpstr>Data source</vt:lpstr>
      <vt:lpstr>Prototype</vt:lpstr>
      <vt:lpstr>Future Plan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Satit Pongbundit</dc:creator>
  <cp:lastModifiedBy>Tanawat Gajaseni</cp:lastModifiedBy>
  <cp:revision>60</cp:revision>
  <dcterms:created xsi:type="dcterms:W3CDTF">2017-08-18T12:52:26Z</dcterms:created>
  <dcterms:modified xsi:type="dcterms:W3CDTF">2017-08-19T05:39:51Z</dcterms:modified>
</cp:coreProperties>
</file>